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78" r:id="rId2"/>
    <p:sldMasterId id="2147483693" r:id="rId3"/>
  </p:sldMasterIdLst>
  <p:notesMasterIdLst>
    <p:notesMasterId r:id="rId19"/>
  </p:notesMasterIdLst>
  <p:sldIdLst>
    <p:sldId id="268" r:id="rId4"/>
    <p:sldId id="269" r:id="rId5"/>
    <p:sldId id="270" r:id="rId6"/>
    <p:sldId id="272" r:id="rId7"/>
    <p:sldId id="274" r:id="rId8"/>
    <p:sldId id="273" r:id="rId9"/>
    <p:sldId id="275" r:id="rId10"/>
    <p:sldId id="276" r:id="rId11"/>
    <p:sldId id="278" r:id="rId12"/>
    <p:sldId id="292" r:id="rId13"/>
    <p:sldId id="293" r:id="rId14"/>
    <p:sldId id="277" r:id="rId15"/>
    <p:sldId id="279" r:id="rId16"/>
    <p:sldId id="280" r:id="rId17"/>
    <p:sldId id="271" r:id="rId1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3"/>
  </p:normalViewPr>
  <p:slideViewPr>
    <p:cSldViewPr snapToGrid="0" snapToObjects="1" showGuides="1">
      <p:cViewPr varScale="1">
        <p:scale>
          <a:sx n="67" d="100"/>
          <a:sy n="67" d="100"/>
        </p:scale>
        <p:origin x="62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E7659-94EC-FE4B-B37D-654749D664A0}" type="datetimeFigureOut">
              <a:t>19/09/2022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D1E94-4265-D445-AA48-0F3EAB962C0C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779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893345"/>
            <a:ext cx="9144000" cy="1616617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11" name="Forma libre 10"/>
          <p:cNvSpPr>
            <a:spLocks noGrp="1"/>
          </p:cNvSpPr>
          <p:nvPr>
            <p:ph type="pic" sz="quarter" idx="14"/>
          </p:nvPr>
        </p:nvSpPr>
        <p:spPr>
          <a:xfrm>
            <a:off x="204395" y="-1"/>
            <a:ext cx="11987605" cy="6858000"/>
          </a:xfrm>
          <a:custGeom>
            <a:avLst/>
            <a:gdLst>
              <a:gd name="connsiteX0" fmla="*/ 0 w 11987605"/>
              <a:gd name="connsiteY0" fmla="*/ 0 h 6858000"/>
              <a:gd name="connsiteX1" fmla="*/ 11987605 w 11987605"/>
              <a:gd name="connsiteY1" fmla="*/ 0 h 6858000"/>
              <a:gd name="connsiteX2" fmla="*/ 11987605 w 11987605"/>
              <a:gd name="connsiteY2" fmla="*/ 5916613 h 6858000"/>
              <a:gd name="connsiteX3" fmla="*/ 11987605 w 11987605"/>
              <a:gd name="connsiteY3" fmla="*/ 6078538 h 6858000"/>
              <a:gd name="connsiteX4" fmla="*/ 11987605 w 11987605"/>
              <a:gd name="connsiteY4" fmla="*/ 6858000 h 6858000"/>
              <a:gd name="connsiteX5" fmla="*/ 6637730 w 11987605"/>
              <a:gd name="connsiteY5" fmla="*/ 6858000 h 6858000"/>
              <a:gd name="connsiteX6" fmla="*/ 6637730 w 11987605"/>
              <a:gd name="connsiteY6" fmla="*/ 6078538 h 6858000"/>
              <a:gd name="connsiteX7" fmla="*/ 0 w 11987605"/>
              <a:gd name="connsiteY7" fmla="*/ 60785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87605" h="6858000">
                <a:moveTo>
                  <a:pt x="0" y="0"/>
                </a:moveTo>
                <a:lnTo>
                  <a:pt x="11987605" y="0"/>
                </a:lnTo>
                <a:lnTo>
                  <a:pt x="11987605" y="5916613"/>
                </a:lnTo>
                <a:lnTo>
                  <a:pt x="11987605" y="6078538"/>
                </a:lnTo>
                <a:lnTo>
                  <a:pt x="11987605" y="6858000"/>
                </a:lnTo>
                <a:lnTo>
                  <a:pt x="6637730" y="6858000"/>
                </a:lnTo>
                <a:lnTo>
                  <a:pt x="6637730" y="6078538"/>
                </a:lnTo>
                <a:lnTo>
                  <a:pt x="0" y="6078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eño personaliza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4895829"/>
            <a:ext cx="12192000" cy="196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4"/>
          <p:cNvSpPr/>
          <p:nvPr userDrawn="1"/>
        </p:nvSpPr>
        <p:spPr>
          <a:xfrm>
            <a:off x="0" y="4889562"/>
            <a:ext cx="12192000" cy="870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Gráfico 27">
            <a:extLst>
              <a:ext uri="{FF2B5EF4-FFF2-40B4-BE49-F238E27FC236}">
                <a16:creationId xmlns:a16="http://schemas.microsoft.com/office/drawing/2014/main" id="{B6D31A5C-53C9-4B68-84BB-D342D01FBD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825" y="5489742"/>
            <a:ext cx="6689654" cy="855164"/>
          </a:xfrm>
          <a:prstGeom prst="rect">
            <a:avLst/>
          </a:prstGeom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A0997CD6-402B-4EFF-B7B9-436FF2D2F15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057161" y="2549963"/>
            <a:ext cx="6231898" cy="651910"/>
            <a:chOff x="1673" y="472"/>
            <a:chExt cx="974" cy="104"/>
          </a:xfrm>
          <a:solidFill>
            <a:schemeClr val="bg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55C935D-1477-4559-9691-AF14DCD27E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73" y="478"/>
              <a:ext cx="54" cy="74"/>
            </a:xfrm>
            <a:custGeom>
              <a:avLst/>
              <a:gdLst>
                <a:gd name="T0" fmla="*/ 37 w 54"/>
                <a:gd name="T1" fmla="*/ 74 h 74"/>
                <a:gd name="T2" fmla="*/ 17 w 54"/>
                <a:gd name="T3" fmla="*/ 74 h 74"/>
                <a:gd name="T4" fmla="*/ 17 w 54"/>
                <a:gd name="T5" fmla="*/ 16 h 74"/>
                <a:gd name="T6" fmla="*/ 0 w 54"/>
                <a:gd name="T7" fmla="*/ 16 h 74"/>
                <a:gd name="T8" fmla="*/ 0 w 54"/>
                <a:gd name="T9" fmla="*/ 0 h 74"/>
                <a:gd name="T10" fmla="*/ 54 w 54"/>
                <a:gd name="T11" fmla="*/ 0 h 74"/>
                <a:gd name="T12" fmla="*/ 54 w 54"/>
                <a:gd name="T13" fmla="*/ 16 h 74"/>
                <a:gd name="T14" fmla="*/ 37 w 54"/>
                <a:gd name="T15" fmla="*/ 16 h 74"/>
                <a:gd name="T16" fmla="*/ 37 w 54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4">
                  <a:moveTo>
                    <a:pt x="37" y="74"/>
                  </a:moveTo>
                  <a:lnTo>
                    <a:pt x="17" y="74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6"/>
                  </a:lnTo>
                  <a:lnTo>
                    <a:pt x="37" y="16"/>
                  </a:lnTo>
                  <a:lnTo>
                    <a:pt x="37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C2ADF4F-60CA-4D94-AC0D-20305C283A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7" y="494"/>
              <a:ext cx="54" cy="59"/>
            </a:xfrm>
            <a:custGeom>
              <a:avLst/>
              <a:gdLst>
                <a:gd name="T0" fmla="*/ 57 w 57"/>
                <a:gd name="T1" fmla="*/ 0 h 60"/>
                <a:gd name="T2" fmla="*/ 57 w 57"/>
                <a:gd name="T3" fmla="*/ 59 h 60"/>
                <a:gd name="T4" fmla="*/ 41 w 57"/>
                <a:gd name="T5" fmla="*/ 59 h 60"/>
                <a:gd name="T6" fmla="*/ 39 w 57"/>
                <a:gd name="T7" fmla="*/ 52 h 60"/>
                <a:gd name="T8" fmla="*/ 38 w 57"/>
                <a:gd name="T9" fmla="*/ 52 h 60"/>
                <a:gd name="T10" fmla="*/ 33 w 57"/>
                <a:gd name="T11" fmla="*/ 56 h 60"/>
                <a:gd name="T12" fmla="*/ 27 w 57"/>
                <a:gd name="T13" fmla="*/ 59 h 60"/>
                <a:gd name="T14" fmla="*/ 20 w 57"/>
                <a:gd name="T15" fmla="*/ 60 h 60"/>
                <a:gd name="T16" fmla="*/ 10 w 57"/>
                <a:gd name="T17" fmla="*/ 58 h 60"/>
                <a:gd name="T18" fmla="*/ 2 w 57"/>
                <a:gd name="T19" fmla="*/ 51 h 60"/>
                <a:gd name="T20" fmla="*/ 0 w 57"/>
                <a:gd name="T21" fmla="*/ 38 h 60"/>
                <a:gd name="T22" fmla="*/ 0 w 57"/>
                <a:gd name="T23" fmla="*/ 0 h 60"/>
                <a:gd name="T24" fmla="*/ 20 w 57"/>
                <a:gd name="T25" fmla="*/ 0 h 60"/>
                <a:gd name="T26" fmla="*/ 20 w 57"/>
                <a:gd name="T27" fmla="*/ 32 h 60"/>
                <a:gd name="T28" fmla="*/ 21 w 57"/>
                <a:gd name="T29" fmla="*/ 41 h 60"/>
                <a:gd name="T30" fmla="*/ 27 w 57"/>
                <a:gd name="T31" fmla="*/ 44 h 60"/>
                <a:gd name="T32" fmla="*/ 33 w 57"/>
                <a:gd name="T33" fmla="*/ 42 h 60"/>
                <a:gd name="T34" fmla="*/ 36 w 57"/>
                <a:gd name="T35" fmla="*/ 36 h 60"/>
                <a:gd name="T36" fmla="*/ 36 w 57"/>
                <a:gd name="T37" fmla="*/ 26 h 60"/>
                <a:gd name="T38" fmla="*/ 36 w 57"/>
                <a:gd name="T39" fmla="*/ 0 h 60"/>
                <a:gd name="T40" fmla="*/ 57 w 57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60">
                  <a:moveTo>
                    <a:pt x="57" y="0"/>
                  </a:moveTo>
                  <a:cubicBezTo>
                    <a:pt x="57" y="59"/>
                    <a:pt x="57" y="59"/>
                    <a:pt x="57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4"/>
                    <a:pt x="35" y="55"/>
                    <a:pt x="33" y="56"/>
                  </a:cubicBezTo>
                  <a:cubicBezTo>
                    <a:pt x="31" y="58"/>
                    <a:pt x="29" y="58"/>
                    <a:pt x="27" y="59"/>
                  </a:cubicBezTo>
                  <a:cubicBezTo>
                    <a:pt x="25" y="60"/>
                    <a:pt x="22" y="60"/>
                    <a:pt x="20" y="60"/>
                  </a:cubicBezTo>
                  <a:cubicBezTo>
                    <a:pt x="16" y="60"/>
                    <a:pt x="13" y="59"/>
                    <a:pt x="10" y="58"/>
                  </a:cubicBezTo>
                  <a:cubicBezTo>
                    <a:pt x="7" y="56"/>
                    <a:pt x="4" y="54"/>
                    <a:pt x="2" y="51"/>
                  </a:cubicBezTo>
                  <a:cubicBezTo>
                    <a:pt x="1" y="48"/>
                    <a:pt x="0" y="43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6"/>
                    <a:pt x="20" y="39"/>
                    <a:pt x="21" y="41"/>
                  </a:cubicBezTo>
                  <a:cubicBezTo>
                    <a:pt x="23" y="43"/>
                    <a:pt x="24" y="44"/>
                    <a:pt x="27" y="44"/>
                  </a:cubicBezTo>
                  <a:cubicBezTo>
                    <a:pt x="29" y="44"/>
                    <a:pt x="31" y="43"/>
                    <a:pt x="33" y="42"/>
                  </a:cubicBezTo>
                  <a:cubicBezTo>
                    <a:pt x="34" y="40"/>
                    <a:pt x="35" y="38"/>
                    <a:pt x="36" y="36"/>
                  </a:cubicBezTo>
                  <a:cubicBezTo>
                    <a:pt x="36" y="33"/>
                    <a:pt x="36" y="30"/>
                    <a:pt x="36" y="26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F7C290-1E46-4599-883C-04697EDFA3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8" y="493"/>
              <a:ext cx="47" cy="60"/>
            </a:xfrm>
            <a:custGeom>
              <a:avLst/>
              <a:gdLst>
                <a:gd name="T0" fmla="*/ 29 w 50"/>
                <a:gd name="T1" fmla="*/ 61 h 61"/>
                <a:gd name="T2" fmla="*/ 13 w 50"/>
                <a:gd name="T3" fmla="*/ 58 h 61"/>
                <a:gd name="T4" fmla="*/ 3 w 50"/>
                <a:gd name="T5" fmla="*/ 48 h 61"/>
                <a:gd name="T6" fmla="*/ 0 w 50"/>
                <a:gd name="T7" fmla="*/ 31 h 61"/>
                <a:gd name="T8" fmla="*/ 4 w 50"/>
                <a:gd name="T9" fmla="*/ 13 h 61"/>
                <a:gd name="T10" fmla="*/ 15 w 50"/>
                <a:gd name="T11" fmla="*/ 4 h 61"/>
                <a:gd name="T12" fmla="*/ 30 w 50"/>
                <a:gd name="T13" fmla="*/ 0 h 61"/>
                <a:gd name="T14" fmla="*/ 41 w 50"/>
                <a:gd name="T15" fmla="*/ 1 h 61"/>
                <a:gd name="T16" fmla="*/ 50 w 50"/>
                <a:gd name="T17" fmla="*/ 5 h 61"/>
                <a:gd name="T18" fmla="*/ 44 w 50"/>
                <a:gd name="T19" fmla="*/ 20 h 61"/>
                <a:gd name="T20" fmla="*/ 37 w 50"/>
                <a:gd name="T21" fmla="*/ 17 h 61"/>
                <a:gd name="T22" fmla="*/ 30 w 50"/>
                <a:gd name="T23" fmla="*/ 16 h 61"/>
                <a:gd name="T24" fmla="*/ 25 w 50"/>
                <a:gd name="T25" fmla="*/ 18 h 61"/>
                <a:gd name="T26" fmla="*/ 21 w 50"/>
                <a:gd name="T27" fmla="*/ 23 h 61"/>
                <a:gd name="T28" fmla="*/ 20 w 50"/>
                <a:gd name="T29" fmla="*/ 31 h 61"/>
                <a:gd name="T30" fmla="*/ 21 w 50"/>
                <a:gd name="T31" fmla="*/ 39 h 61"/>
                <a:gd name="T32" fmla="*/ 25 w 50"/>
                <a:gd name="T33" fmla="*/ 43 h 61"/>
                <a:gd name="T34" fmla="*/ 30 w 50"/>
                <a:gd name="T35" fmla="*/ 45 h 61"/>
                <a:gd name="T36" fmla="*/ 39 w 50"/>
                <a:gd name="T37" fmla="*/ 43 h 61"/>
                <a:gd name="T38" fmla="*/ 47 w 50"/>
                <a:gd name="T39" fmla="*/ 40 h 61"/>
                <a:gd name="T40" fmla="*/ 47 w 50"/>
                <a:gd name="T41" fmla="*/ 56 h 61"/>
                <a:gd name="T42" fmla="*/ 39 w 50"/>
                <a:gd name="T43" fmla="*/ 60 h 61"/>
                <a:gd name="T44" fmla="*/ 29 w 50"/>
                <a:gd name="T4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61">
                  <a:moveTo>
                    <a:pt x="29" y="61"/>
                  </a:moveTo>
                  <a:cubicBezTo>
                    <a:pt x="23" y="61"/>
                    <a:pt x="18" y="60"/>
                    <a:pt x="13" y="58"/>
                  </a:cubicBezTo>
                  <a:cubicBezTo>
                    <a:pt x="9" y="56"/>
                    <a:pt x="6" y="52"/>
                    <a:pt x="3" y="48"/>
                  </a:cubicBezTo>
                  <a:cubicBezTo>
                    <a:pt x="1" y="43"/>
                    <a:pt x="0" y="38"/>
                    <a:pt x="0" y="31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6" y="9"/>
                    <a:pt x="10" y="6"/>
                    <a:pt x="15" y="4"/>
                  </a:cubicBezTo>
                  <a:cubicBezTo>
                    <a:pt x="19" y="1"/>
                    <a:pt x="24" y="0"/>
                    <a:pt x="30" y="0"/>
                  </a:cubicBezTo>
                  <a:cubicBezTo>
                    <a:pt x="34" y="0"/>
                    <a:pt x="37" y="1"/>
                    <a:pt x="41" y="1"/>
                  </a:cubicBezTo>
                  <a:cubicBezTo>
                    <a:pt x="44" y="2"/>
                    <a:pt x="47" y="3"/>
                    <a:pt x="50" y="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19"/>
                    <a:pt x="39" y="18"/>
                    <a:pt x="37" y="17"/>
                  </a:cubicBezTo>
                  <a:cubicBezTo>
                    <a:pt x="35" y="16"/>
                    <a:pt x="33" y="16"/>
                    <a:pt x="30" y="16"/>
                  </a:cubicBezTo>
                  <a:cubicBezTo>
                    <a:pt x="28" y="16"/>
                    <a:pt x="27" y="17"/>
                    <a:pt x="25" y="18"/>
                  </a:cubicBezTo>
                  <a:cubicBezTo>
                    <a:pt x="23" y="19"/>
                    <a:pt x="22" y="20"/>
                    <a:pt x="21" y="23"/>
                  </a:cubicBezTo>
                  <a:cubicBezTo>
                    <a:pt x="20" y="25"/>
                    <a:pt x="20" y="27"/>
                    <a:pt x="20" y="31"/>
                  </a:cubicBezTo>
                  <a:cubicBezTo>
                    <a:pt x="20" y="34"/>
                    <a:pt x="20" y="37"/>
                    <a:pt x="21" y="39"/>
                  </a:cubicBezTo>
                  <a:cubicBezTo>
                    <a:pt x="22" y="41"/>
                    <a:pt x="23" y="43"/>
                    <a:pt x="25" y="43"/>
                  </a:cubicBezTo>
                  <a:cubicBezTo>
                    <a:pt x="27" y="44"/>
                    <a:pt x="28" y="45"/>
                    <a:pt x="30" y="45"/>
                  </a:cubicBezTo>
                  <a:cubicBezTo>
                    <a:pt x="33" y="45"/>
                    <a:pt x="36" y="44"/>
                    <a:pt x="39" y="43"/>
                  </a:cubicBezTo>
                  <a:cubicBezTo>
                    <a:pt x="42" y="43"/>
                    <a:pt x="45" y="41"/>
                    <a:pt x="47" y="40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7"/>
                    <a:pt x="42" y="59"/>
                    <a:pt x="39" y="60"/>
                  </a:cubicBezTo>
                  <a:cubicBezTo>
                    <a:pt x="36" y="60"/>
                    <a:pt x="33" y="61"/>
                    <a:pt x="29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F33D3A3-94A6-462B-B0F1-35EE9BE610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81" y="493"/>
              <a:ext cx="52" cy="60"/>
            </a:xfrm>
            <a:custGeom>
              <a:avLst/>
              <a:gdLst>
                <a:gd name="T0" fmla="*/ 32 w 55"/>
                <a:gd name="T1" fmla="*/ 0 h 61"/>
                <a:gd name="T2" fmla="*/ 49 w 55"/>
                <a:gd name="T3" fmla="*/ 6 h 61"/>
                <a:gd name="T4" fmla="*/ 55 w 55"/>
                <a:gd name="T5" fmla="*/ 21 h 61"/>
                <a:gd name="T6" fmla="*/ 55 w 55"/>
                <a:gd name="T7" fmla="*/ 60 h 61"/>
                <a:gd name="T8" fmla="*/ 41 w 55"/>
                <a:gd name="T9" fmla="*/ 60 h 61"/>
                <a:gd name="T10" fmla="*/ 37 w 55"/>
                <a:gd name="T11" fmla="*/ 52 h 61"/>
                <a:gd name="T12" fmla="*/ 37 w 55"/>
                <a:gd name="T13" fmla="*/ 52 h 61"/>
                <a:gd name="T14" fmla="*/ 32 w 55"/>
                <a:gd name="T15" fmla="*/ 57 h 61"/>
                <a:gd name="T16" fmla="*/ 26 w 55"/>
                <a:gd name="T17" fmla="*/ 60 h 61"/>
                <a:gd name="T18" fmla="*/ 18 w 55"/>
                <a:gd name="T19" fmla="*/ 61 h 61"/>
                <a:gd name="T20" fmla="*/ 9 w 55"/>
                <a:gd name="T21" fmla="*/ 59 h 61"/>
                <a:gd name="T22" fmla="*/ 2 w 55"/>
                <a:gd name="T23" fmla="*/ 53 h 61"/>
                <a:gd name="T24" fmla="*/ 0 w 55"/>
                <a:gd name="T25" fmla="*/ 42 h 61"/>
                <a:gd name="T26" fmla="*/ 6 w 55"/>
                <a:gd name="T27" fmla="*/ 28 h 61"/>
                <a:gd name="T28" fmla="*/ 25 w 55"/>
                <a:gd name="T29" fmla="*/ 23 h 61"/>
                <a:gd name="T30" fmla="*/ 35 w 55"/>
                <a:gd name="T31" fmla="*/ 23 h 61"/>
                <a:gd name="T32" fmla="*/ 35 w 55"/>
                <a:gd name="T33" fmla="*/ 22 h 61"/>
                <a:gd name="T34" fmla="*/ 33 w 55"/>
                <a:gd name="T35" fmla="*/ 16 h 61"/>
                <a:gd name="T36" fmla="*/ 28 w 55"/>
                <a:gd name="T37" fmla="*/ 15 h 61"/>
                <a:gd name="T38" fmla="*/ 20 w 55"/>
                <a:gd name="T39" fmla="*/ 16 h 61"/>
                <a:gd name="T40" fmla="*/ 12 w 55"/>
                <a:gd name="T41" fmla="*/ 19 h 61"/>
                <a:gd name="T42" fmla="*/ 6 w 55"/>
                <a:gd name="T43" fmla="*/ 6 h 61"/>
                <a:gd name="T44" fmla="*/ 17 w 55"/>
                <a:gd name="T45" fmla="*/ 2 h 61"/>
                <a:gd name="T46" fmla="*/ 32 w 55"/>
                <a:gd name="T47" fmla="*/ 0 h 61"/>
                <a:gd name="T48" fmla="*/ 35 w 55"/>
                <a:gd name="T49" fmla="*/ 34 h 61"/>
                <a:gd name="T50" fmla="*/ 31 w 55"/>
                <a:gd name="T51" fmla="*/ 34 h 61"/>
                <a:gd name="T52" fmla="*/ 23 w 55"/>
                <a:gd name="T53" fmla="*/ 36 h 61"/>
                <a:gd name="T54" fmla="*/ 20 w 55"/>
                <a:gd name="T55" fmla="*/ 41 h 61"/>
                <a:gd name="T56" fmla="*/ 22 w 55"/>
                <a:gd name="T57" fmla="*/ 45 h 61"/>
                <a:gd name="T58" fmla="*/ 26 w 55"/>
                <a:gd name="T59" fmla="*/ 47 h 61"/>
                <a:gd name="T60" fmla="*/ 33 w 55"/>
                <a:gd name="T61" fmla="*/ 44 h 61"/>
                <a:gd name="T62" fmla="*/ 35 w 55"/>
                <a:gd name="T63" fmla="*/ 38 h 61"/>
                <a:gd name="T64" fmla="*/ 35 w 55"/>
                <a:gd name="T6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61">
                  <a:moveTo>
                    <a:pt x="32" y="0"/>
                  </a:moveTo>
                  <a:cubicBezTo>
                    <a:pt x="39" y="0"/>
                    <a:pt x="45" y="2"/>
                    <a:pt x="49" y="6"/>
                  </a:cubicBezTo>
                  <a:cubicBezTo>
                    <a:pt x="53" y="9"/>
                    <a:pt x="55" y="15"/>
                    <a:pt x="55" y="2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54"/>
                    <a:pt x="34" y="56"/>
                    <a:pt x="32" y="57"/>
                  </a:cubicBezTo>
                  <a:cubicBezTo>
                    <a:pt x="30" y="58"/>
                    <a:pt x="28" y="59"/>
                    <a:pt x="26" y="60"/>
                  </a:cubicBezTo>
                  <a:cubicBezTo>
                    <a:pt x="24" y="61"/>
                    <a:pt x="21" y="61"/>
                    <a:pt x="18" y="61"/>
                  </a:cubicBezTo>
                  <a:cubicBezTo>
                    <a:pt x="14" y="61"/>
                    <a:pt x="11" y="60"/>
                    <a:pt x="9" y="59"/>
                  </a:cubicBezTo>
                  <a:cubicBezTo>
                    <a:pt x="6" y="57"/>
                    <a:pt x="4" y="55"/>
                    <a:pt x="2" y="53"/>
                  </a:cubicBezTo>
                  <a:cubicBezTo>
                    <a:pt x="1" y="50"/>
                    <a:pt x="0" y="46"/>
                    <a:pt x="0" y="42"/>
                  </a:cubicBezTo>
                  <a:cubicBezTo>
                    <a:pt x="0" y="36"/>
                    <a:pt x="2" y="31"/>
                    <a:pt x="6" y="28"/>
                  </a:cubicBezTo>
                  <a:cubicBezTo>
                    <a:pt x="11" y="25"/>
                    <a:pt x="17" y="23"/>
                    <a:pt x="2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9"/>
                    <a:pt x="34" y="17"/>
                    <a:pt x="33" y="16"/>
                  </a:cubicBezTo>
                  <a:cubicBezTo>
                    <a:pt x="32" y="15"/>
                    <a:pt x="30" y="15"/>
                    <a:pt x="28" y="15"/>
                  </a:cubicBezTo>
                  <a:cubicBezTo>
                    <a:pt x="26" y="15"/>
                    <a:pt x="23" y="15"/>
                    <a:pt x="20" y="16"/>
                  </a:cubicBezTo>
                  <a:cubicBezTo>
                    <a:pt x="17" y="17"/>
                    <a:pt x="15" y="18"/>
                    <a:pt x="12" y="1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4"/>
                    <a:pt x="13" y="3"/>
                    <a:pt x="17" y="2"/>
                  </a:cubicBezTo>
                  <a:cubicBezTo>
                    <a:pt x="22" y="1"/>
                    <a:pt x="26" y="0"/>
                    <a:pt x="32" y="0"/>
                  </a:cubicBezTo>
                  <a:close/>
                  <a:moveTo>
                    <a:pt x="35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27" y="34"/>
                    <a:pt x="24" y="35"/>
                    <a:pt x="23" y="36"/>
                  </a:cubicBezTo>
                  <a:cubicBezTo>
                    <a:pt x="21" y="37"/>
                    <a:pt x="20" y="39"/>
                    <a:pt x="20" y="41"/>
                  </a:cubicBezTo>
                  <a:cubicBezTo>
                    <a:pt x="20" y="43"/>
                    <a:pt x="21" y="44"/>
                    <a:pt x="22" y="45"/>
                  </a:cubicBezTo>
                  <a:cubicBezTo>
                    <a:pt x="23" y="46"/>
                    <a:pt x="25" y="47"/>
                    <a:pt x="26" y="47"/>
                  </a:cubicBezTo>
                  <a:cubicBezTo>
                    <a:pt x="29" y="47"/>
                    <a:pt x="31" y="46"/>
                    <a:pt x="33" y="44"/>
                  </a:cubicBezTo>
                  <a:cubicBezTo>
                    <a:pt x="34" y="43"/>
                    <a:pt x="35" y="41"/>
                    <a:pt x="35" y="38"/>
                  </a:cubicBezTo>
                  <a:lnTo>
                    <a:pt x="35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72EE178-58BC-4A25-AE53-CF0BA5AA8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6" y="493"/>
              <a:ext cx="40" cy="59"/>
            </a:xfrm>
            <a:custGeom>
              <a:avLst/>
              <a:gdLst>
                <a:gd name="T0" fmla="*/ 35 w 42"/>
                <a:gd name="T1" fmla="*/ 0 h 60"/>
                <a:gd name="T2" fmla="*/ 39 w 42"/>
                <a:gd name="T3" fmla="*/ 1 h 60"/>
                <a:gd name="T4" fmla="*/ 42 w 42"/>
                <a:gd name="T5" fmla="*/ 1 h 60"/>
                <a:gd name="T6" fmla="*/ 40 w 42"/>
                <a:gd name="T7" fmla="*/ 20 h 60"/>
                <a:gd name="T8" fmla="*/ 37 w 42"/>
                <a:gd name="T9" fmla="*/ 20 h 60"/>
                <a:gd name="T10" fmla="*/ 33 w 42"/>
                <a:gd name="T11" fmla="*/ 19 h 60"/>
                <a:gd name="T12" fmla="*/ 29 w 42"/>
                <a:gd name="T13" fmla="*/ 20 h 60"/>
                <a:gd name="T14" fmla="*/ 25 w 42"/>
                <a:gd name="T15" fmla="*/ 21 h 60"/>
                <a:gd name="T16" fmla="*/ 21 w 42"/>
                <a:gd name="T17" fmla="*/ 25 h 60"/>
                <a:gd name="T18" fmla="*/ 20 w 42"/>
                <a:gd name="T19" fmla="*/ 31 h 60"/>
                <a:gd name="T20" fmla="*/ 20 w 42"/>
                <a:gd name="T21" fmla="*/ 60 h 60"/>
                <a:gd name="T22" fmla="*/ 0 w 42"/>
                <a:gd name="T23" fmla="*/ 60 h 60"/>
                <a:gd name="T24" fmla="*/ 0 w 42"/>
                <a:gd name="T25" fmla="*/ 1 h 60"/>
                <a:gd name="T26" fmla="*/ 15 w 42"/>
                <a:gd name="T27" fmla="*/ 1 h 60"/>
                <a:gd name="T28" fmla="*/ 18 w 42"/>
                <a:gd name="T29" fmla="*/ 11 h 60"/>
                <a:gd name="T30" fmla="*/ 19 w 42"/>
                <a:gd name="T31" fmla="*/ 11 h 60"/>
                <a:gd name="T32" fmla="*/ 23 w 42"/>
                <a:gd name="T33" fmla="*/ 5 h 60"/>
                <a:gd name="T34" fmla="*/ 29 w 42"/>
                <a:gd name="T35" fmla="*/ 2 h 60"/>
                <a:gd name="T36" fmla="*/ 35 w 42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60">
                  <a:moveTo>
                    <a:pt x="35" y="0"/>
                  </a:moveTo>
                  <a:cubicBezTo>
                    <a:pt x="36" y="0"/>
                    <a:pt x="38" y="0"/>
                    <a:pt x="39" y="1"/>
                  </a:cubicBezTo>
                  <a:cubicBezTo>
                    <a:pt x="40" y="1"/>
                    <a:pt x="41" y="1"/>
                    <a:pt x="42" y="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8" y="20"/>
                    <a:pt x="37" y="20"/>
                  </a:cubicBezTo>
                  <a:cubicBezTo>
                    <a:pt x="36" y="19"/>
                    <a:pt x="35" y="19"/>
                    <a:pt x="33" y="19"/>
                  </a:cubicBezTo>
                  <a:cubicBezTo>
                    <a:pt x="32" y="19"/>
                    <a:pt x="30" y="19"/>
                    <a:pt x="29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3" y="22"/>
                    <a:pt x="22" y="23"/>
                    <a:pt x="21" y="25"/>
                  </a:cubicBezTo>
                  <a:cubicBezTo>
                    <a:pt x="21" y="26"/>
                    <a:pt x="20" y="28"/>
                    <a:pt x="20" y="3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9"/>
                    <a:pt x="22" y="7"/>
                    <a:pt x="23" y="5"/>
                  </a:cubicBezTo>
                  <a:cubicBezTo>
                    <a:pt x="25" y="4"/>
                    <a:pt x="27" y="3"/>
                    <a:pt x="29" y="2"/>
                  </a:cubicBezTo>
                  <a:cubicBezTo>
                    <a:pt x="31" y="1"/>
                    <a:pt x="33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212F82B-F910-4C04-AE9C-DB53121271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3" y="493"/>
              <a:ext cx="39" cy="59"/>
            </a:xfrm>
            <a:custGeom>
              <a:avLst/>
              <a:gdLst>
                <a:gd name="T0" fmla="*/ 35 w 41"/>
                <a:gd name="T1" fmla="*/ 0 h 60"/>
                <a:gd name="T2" fmla="*/ 38 w 41"/>
                <a:gd name="T3" fmla="*/ 1 h 60"/>
                <a:gd name="T4" fmla="*/ 41 w 41"/>
                <a:gd name="T5" fmla="*/ 1 h 60"/>
                <a:gd name="T6" fmla="*/ 39 w 41"/>
                <a:gd name="T7" fmla="*/ 20 h 60"/>
                <a:gd name="T8" fmla="*/ 37 w 41"/>
                <a:gd name="T9" fmla="*/ 20 h 60"/>
                <a:gd name="T10" fmla="*/ 32 w 41"/>
                <a:gd name="T11" fmla="*/ 19 h 60"/>
                <a:gd name="T12" fmla="*/ 28 w 41"/>
                <a:gd name="T13" fmla="*/ 20 h 60"/>
                <a:gd name="T14" fmla="*/ 24 w 41"/>
                <a:gd name="T15" fmla="*/ 21 h 60"/>
                <a:gd name="T16" fmla="*/ 21 w 41"/>
                <a:gd name="T17" fmla="*/ 25 h 60"/>
                <a:gd name="T18" fmla="*/ 20 w 41"/>
                <a:gd name="T19" fmla="*/ 31 h 60"/>
                <a:gd name="T20" fmla="*/ 20 w 41"/>
                <a:gd name="T21" fmla="*/ 60 h 60"/>
                <a:gd name="T22" fmla="*/ 0 w 41"/>
                <a:gd name="T23" fmla="*/ 60 h 60"/>
                <a:gd name="T24" fmla="*/ 0 w 41"/>
                <a:gd name="T25" fmla="*/ 1 h 60"/>
                <a:gd name="T26" fmla="*/ 15 w 41"/>
                <a:gd name="T27" fmla="*/ 1 h 60"/>
                <a:gd name="T28" fmla="*/ 18 w 41"/>
                <a:gd name="T29" fmla="*/ 11 h 60"/>
                <a:gd name="T30" fmla="*/ 19 w 41"/>
                <a:gd name="T31" fmla="*/ 11 h 60"/>
                <a:gd name="T32" fmla="*/ 23 w 41"/>
                <a:gd name="T33" fmla="*/ 5 h 60"/>
                <a:gd name="T34" fmla="*/ 29 w 41"/>
                <a:gd name="T35" fmla="*/ 2 h 60"/>
                <a:gd name="T36" fmla="*/ 35 w 41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60">
                  <a:moveTo>
                    <a:pt x="35" y="0"/>
                  </a:moveTo>
                  <a:cubicBezTo>
                    <a:pt x="36" y="0"/>
                    <a:pt x="37" y="0"/>
                    <a:pt x="38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8" y="20"/>
                    <a:pt x="37" y="20"/>
                  </a:cubicBezTo>
                  <a:cubicBezTo>
                    <a:pt x="36" y="19"/>
                    <a:pt x="34" y="19"/>
                    <a:pt x="32" y="19"/>
                  </a:cubicBezTo>
                  <a:cubicBezTo>
                    <a:pt x="31" y="19"/>
                    <a:pt x="30" y="19"/>
                    <a:pt x="28" y="20"/>
                  </a:cubicBezTo>
                  <a:cubicBezTo>
                    <a:pt x="27" y="20"/>
                    <a:pt x="26" y="20"/>
                    <a:pt x="24" y="21"/>
                  </a:cubicBezTo>
                  <a:cubicBezTo>
                    <a:pt x="23" y="22"/>
                    <a:pt x="22" y="23"/>
                    <a:pt x="21" y="25"/>
                  </a:cubicBezTo>
                  <a:cubicBezTo>
                    <a:pt x="20" y="26"/>
                    <a:pt x="20" y="28"/>
                    <a:pt x="20" y="3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9"/>
                    <a:pt x="21" y="7"/>
                    <a:pt x="23" y="5"/>
                  </a:cubicBezTo>
                  <a:cubicBezTo>
                    <a:pt x="25" y="4"/>
                    <a:pt x="27" y="3"/>
                    <a:pt x="29" y="2"/>
                  </a:cubicBezTo>
                  <a:cubicBezTo>
                    <a:pt x="31" y="1"/>
                    <a:pt x="33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006933F-95F9-4EE8-A589-5C0C85BC20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8" y="493"/>
              <a:ext cx="53" cy="60"/>
            </a:xfrm>
            <a:custGeom>
              <a:avLst/>
              <a:gdLst>
                <a:gd name="T0" fmla="*/ 29 w 56"/>
                <a:gd name="T1" fmla="*/ 0 h 61"/>
                <a:gd name="T2" fmla="*/ 43 w 56"/>
                <a:gd name="T3" fmla="*/ 3 h 61"/>
                <a:gd name="T4" fmla="*/ 53 w 56"/>
                <a:gd name="T5" fmla="*/ 12 h 61"/>
                <a:gd name="T6" fmla="*/ 56 w 56"/>
                <a:gd name="T7" fmla="*/ 27 h 61"/>
                <a:gd name="T8" fmla="*/ 56 w 56"/>
                <a:gd name="T9" fmla="*/ 36 h 61"/>
                <a:gd name="T10" fmla="*/ 20 w 56"/>
                <a:gd name="T11" fmla="*/ 36 h 61"/>
                <a:gd name="T12" fmla="*/ 24 w 56"/>
                <a:gd name="T13" fmla="*/ 44 h 61"/>
                <a:gd name="T14" fmla="*/ 33 w 56"/>
                <a:gd name="T15" fmla="*/ 47 h 61"/>
                <a:gd name="T16" fmla="*/ 43 w 56"/>
                <a:gd name="T17" fmla="*/ 45 h 61"/>
                <a:gd name="T18" fmla="*/ 53 w 56"/>
                <a:gd name="T19" fmla="*/ 42 h 61"/>
                <a:gd name="T20" fmla="*/ 53 w 56"/>
                <a:gd name="T21" fmla="*/ 57 h 61"/>
                <a:gd name="T22" fmla="*/ 43 w 56"/>
                <a:gd name="T23" fmla="*/ 60 h 61"/>
                <a:gd name="T24" fmla="*/ 31 w 56"/>
                <a:gd name="T25" fmla="*/ 61 h 61"/>
                <a:gd name="T26" fmla="*/ 15 w 56"/>
                <a:gd name="T27" fmla="*/ 58 h 61"/>
                <a:gd name="T28" fmla="*/ 4 w 56"/>
                <a:gd name="T29" fmla="*/ 48 h 61"/>
                <a:gd name="T30" fmla="*/ 0 w 56"/>
                <a:gd name="T31" fmla="*/ 31 h 61"/>
                <a:gd name="T32" fmla="*/ 3 w 56"/>
                <a:gd name="T33" fmla="*/ 14 h 61"/>
                <a:gd name="T34" fmla="*/ 14 w 56"/>
                <a:gd name="T35" fmla="*/ 4 h 61"/>
                <a:gd name="T36" fmla="*/ 29 w 56"/>
                <a:gd name="T37" fmla="*/ 0 h 61"/>
                <a:gd name="T38" fmla="*/ 29 w 56"/>
                <a:gd name="T39" fmla="*/ 14 h 61"/>
                <a:gd name="T40" fmla="*/ 23 w 56"/>
                <a:gd name="T41" fmla="*/ 16 h 61"/>
                <a:gd name="T42" fmla="*/ 21 w 56"/>
                <a:gd name="T43" fmla="*/ 23 h 61"/>
                <a:gd name="T44" fmla="*/ 38 w 56"/>
                <a:gd name="T45" fmla="*/ 23 h 61"/>
                <a:gd name="T46" fmla="*/ 37 w 56"/>
                <a:gd name="T47" fmla="*/ 19 h 61"/>
                <a:gd name="T48" fmla="*/ 34 w 56"/>
                <a:gd name="T49" fmla="*/ 15 h 61"/>
                <a:gd name="T50" fmla="*/ 29 w 56"/>
                <a:gd name="T51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1">
                  <a:moveTo>
                    <a:pt x="29" y="0"/>
                  </a:moveTo>
                  <a:cubicBezTo>
                    <a:pt x="34" y="0"/>
                    <a:pt x="39" y="1"/>
                    <a:pt x="43" y="3"/>
                  </a:cubicBezTo>
                  <a:cubicBezTo>
                    <a:pt x="48" y="5"/>
                    <a:pt x="51" y="8"/>
                    <a:pt x="53" y="12"/>
                  </a:cubicBezTo>
                  <a:cubicBezTo>
                    <a:pt x="55" y="16"/>
                    <a:pt x="56" y="21"/>
                    <a:pt x="56" y="2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9"/>
                    <a:pt x="22" y="42"/>
                    <a:pt x="24" y="44"/>
                  </a:cubicBezTo>
                  <a:cubicBezTo>
                    <a:pt x="26" y="46"/>
                    <a:pt x="29" y="47"/>
                    <a:pt x="33" y="47"/>
                  </a:cubicBezTo>
                  <a:cubicBezTo>
                    <a:pt x="37" y="47"/>
                    <a:pt x="40" y="46"/>
                    <a:pt x="43" y="45"/>
                  </a:cubicBezTo>
                  <a:cubicBezTo>
                    <a:pt x="46" y="45"/>
                    <a:pt x="49" y="44"/>
                    <a:pt x="53" y="42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0" y="58"/>
                    <a:pt x="47" y="59"/>
                    <a:pt x="43" y="60"/>
                  </a:cubicBezTo>
                  <a:cubicBezTo>
                    <a:pt x="40" y="61"/>
                    <a:pt x="36" y="61"/>
                    <a:pt x="31" y="61"/>
                  </a:cubicBezTo>
                  <a:cubicBezTo>
                    <a:pt x="25" y="61"/>
                    <a:pt x="19" y="60"/>
                    <a:pt x="15" y="58"/>
                  </a:cubicBezTo>
                  <a:cubicBezTo>
                    <a:pt x="10" y="56"/>
                    <a:pt x="6" y="52"/>
                    <a:pt x="4" y="48"/>
                  </a:cubicBezTo>
                  <a:cubicBezTo>
                    <a:pt x="1" y="44"/>
                    <a:pt x="0" y="38"/>
                    <a:pt x="0" y="31"/>
                  </a:cubicBezTo>
                  <a:cubicBezTo>
                    <a:pt x="0" y="24"/>
                    <a:pt x="1" y="18"/>
                    <a:pt x="3" y="14"/>
                  </a:cubicBezTo>
                  <a:cubicBezTo>
                    <a:pt x="6" y="9"/>
                    <a:pt x="9" y="6"/>
                    <a:pt x="14" y="4"/>
                  </a:cubicBezTo>
                  <a:cubicBezTo>
                    <a:pt x="18" y="1"/>
                    <a:pt x="23" y="0"/>
                    <a:pt x="29" y="0"/>
                  </a:cubicBezTo>
                  <a:close/>
                  <a:moveTo>
                    <a:pt x="29" y="14"/>
                  </a:moveTo>
                  <a:cubicBezTo>
                    <a:pt x="27" y="14"/>
                    <a:pt x="25" y="15"/>
                    <a:pt x="23" y="16"/>
                  </a:cubicBezTo>
                  <a:cubicBezTo>
                    <a:pt x="22" y="18"/>
                    <a:pt x="21" y="20"/>
                    <a:pt x="21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0"/>
                    <a:pt x="37" y="19"/>
                  </a:cubicBezTo>
                  <a:cubicBezTo>
                    <a:pt x="36" y="17"/>
                    <a:pt x="35" y="16"/>
                    <a:pt x="34" y="15"/>
                  </a:cubicBezTo>
                  <a:cubicBezTo>
                    <a:pt x="33" y="14"/>
                    <a:pt x="31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134B7CB-97CE-4C3F-9469-D563693AC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2" y="493"/>
              <a:ext cx="39" cy="59"/>
            </a:xfrm>
            <a:custGeom>
              <a:avLst/>
              <a:gdLst>
                <a:gd name="T0" fmla="*/ 35 w 41"/>
                <a:gd name="T1" fmla="*/ 0 h 60"/>
                <a:gd name="T2" fmla="*/ 39 w 41"/>
                <a:gd name="T3" fmla="*/ 1 h 60"/>
                <a:gd name="T4" fmla="*/ 41 w 41"/>
                <a:gd name="T5" fmla="*/ 1 h 60"/>
                <a:gd name="T6" fmla="*/ 39 w 41"/>
                <a:gd name="T7" fmla="*/ 20 h 60"/>
                <a:gd name="T8" fmla="*/ 37 w 41"/>
                <a:gd name="T9" fmla="*/ 20 h 60"/>
                <a:gd name="T10" fmla="*/ 33 w 41"/>
                <a:gd name="T11" fmla="*/ 19 h 60"/>
                <a:gd name="T12" fmla="*/ 28 w 41"/>
                <a:gd name="T13" fmla="*/ 20 h 60"/>
                <a:gd name="T14" fmla="*/ 24 w 41"/>
                <a:gd name="T15" fmla="*/ 21 h 60"/>
                <a:gd name="T16" fmla="*/ 21 w 41"/>
                <a:gd name="T17" fmla="*/ 25 h 60"/>
                <a:gd name="T18" fmla="*/ 20 w 41"/>
                <a:gd name="T19" fmla="*/ 31 h 60"/>
                <a:gd name="T20" fmla="*/ 20 w 41"/>
                <a:gd name="T21" fmla="*/ 60 h 60"/>
                <a:gd name="T22" fmla="*/ 0 w 41"/>
                <a:gd name="T23" fmla="*/ 60 h 60"/>
                <a:gd name="T24" fmla="*/ 0 w 41"/>
                <a:gd name="T25" fmla="*/ 1 h 60"/>
                <a:gd name="T26" fmla="*/ 15 w 41"/>
                <a:gd name="T27" fmla="*/ 1 h 60"/>
                <a:gd name="T28" fmla="*/ 18 w 41"/>
                <a:gd name="T29" fmla="*/ 11 h 60"/>
                <a:gd name="T30" fmla="*/ 19 w 41"/>
                <a:gd name="T31" fmla="*/ 11 h 60"/>
                <a:gd name="T32" fmla="*/ 23 w 41"/>
                <a:gd name="T33" fmla="*/ 5 h 60"/>
                <a:gd name="T34" fmla="*/ 29 w 41"/>
                <a:gd name="T35" fmla="*/ 2 h 60"/>
                <a:gd name="T36" fmla="*/ 35 w 41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60">
                  <a:moveTo>
                    <a:pt x="35" y="0"/>
                  </a:moveTo>
                  <a:cubicBezTo>
                    <a:pt x="36" y="0"/>
                    <a:pt x="37" y="0"/>
                    <a:pt x="39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8" y="20"/>
                    <a:pt x="37" y="20"/>
                  </a:cubicBezTo>
                  <a:cubicBezTo>
                    <a:pt x="36" y="19"/>
                    <a:pt x="34" y="19"/>
                    <a:pt x="33" y="19"/>
                  </a:cubicBezTo>
                  <a:cubicBezTo>
                    <a:pt x="31" y="19"/>
                    <a:pt x="30" y="19"/>
                    <a:pt x="28" y="20"/>
                  </a:cubicBezTo>
                  <a:cubicBezTo>
                    <a:pt x="27" y="20"/>
                    <a:pt x="26" y="20"/>
                    <a:pt x="24" y="21"/>
                  </a:cubicBezTo>
                  <a:cubicBezTo>
                    <a:pt x="23" y="22"/>
                    <a:pt x="22" y="23"/>
                    <a:pt x="21" y="25"/>
                  </a:cubicBezTo>
                  <a:cubicBezTo>
                    <a:pt x="20" y="26"/>
                    <a:pt x="20" y="28"/>
                    <a:pt x="20" y="3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9"/>
                    <a:pt x="21" y="7"/>
                    <a:pt x="23" y="5"/>
                  </a:cubicBezTo>
                  <a:cubicBezTo>
                    <a:pt x="25" y="4"/>
                    <a:pt x="27" y="3"/>
                    <a:pt x="29" y="2"/>
                  </a:cubicBezTo>
                  <a:cubicBezTo>
                    <a:pt x="31" y="1"/>
                    <a:pt x="33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044F77A-2D22-4172-9C39-5FBF26247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46" y="493"/>
              <a:ext cx="53" cy="60"/>
            </a:xfrm>
            <a:custGeom>
              <a:avLst/>
              <a:gdLst>
                <a:gd name="T0" fmla="*/ 32 w 56"/>
                <a:gd name="T1" fmla="*/ 0 h 61"/>
                <a:gd name="T2" fmla="*/ 49 w 56"/>
                <a:gd name="T3" fmla="*/ 6 h 61"/>
                <a:gd name="T4" fmla="*/ 56 w 56"/>
                <a:gd name="T5" fmla="*/ 21 h 61"/>
                <a:gd name="T6" fmla="*/ 56 w 56"/>
                <a:gd name="T7" fmla="*/ 60 h 61"/>
                <a:gd name="T8" fmla="*/ 42 w 56"/>
                <a:gd name="T9" fmla="*/ 60 h 61"/>
                <a:gd name="T10" fmla="*/ 38 w 56"/>
                <a:gd name="T11" fmla="*/ 52 h 61"/>
                <a:gd name="T12" fmla="*/ 37 w 56"/>
                <a:gd name="T13" fmla="*/ 52 h 61"/>
                <a:gd name="T14" fmla="*/ 32 w 56"/>
                <a:gd name="T15" fmla="*/ 57 h 61"/>
                <a:gd name="T16" fmla="*/ 26 w 56"/>
                <a:gd name="T17" fmla="*/ 60 h 61"/>
                <a:gd name="T18" fmla="*/ 18 w 56"/>
                <a:gd name="T19" fmla="*/ 61 h 61"/>
                <a:gd name="T20" fmla="*/ 9 w 56"/>
                <a:gd name="T21" fmla="*/ 59 h 61"/>
                <a:gd name="T22" fmla="*/ 3 w 56"/>
                <a:gd name="T23" fmla="*/ 53 h 61"/>
                <a:gd name="T24" fmla="*/ 0 w 56"/>
                <a:gd name="T25" fmla="*/ 42 h 61"/>
                <a:gd name="T26" fmla="*/ 7 w 56"/>
                <a:gd name="T27" fmla="*/ 28 h 61"/>
                <a:gd name="T28" fmla="*/ 26 w 56"/>
                <a:gd name="T29" fmla="*/ 23 h 61"/>
                <a:gd name="T30" fmla="*/ 35 w 56"/>
                <a:gd name="T31" fmla="*/ 23 h 61"/>
                <a:gd name="T32" fmla="*/ 35 w 56"/>
                <a:gd name="T33" fmla="*/ 22 h 61"/>
                <a:gd name="T34" fmla="*/ 33 w 56"/>
                <a:gd name="T35" fmla="*/ 16 h 61"/>
                <a:gd name="T36" fmla="*/ 28 w 56"/>
                <a:gd name="T37" fmla="*/ 15 h 61"/>
                <a:gd name="T38" fmla="*/ 21 w 56"/>
                <a:gd name="T39" fmla="*/ 16 h 61"/>
                <a:gd name="T40" fmla="*/ 12 w 56"/>
                <a:gd name="T41" fmla="*/ 19 h 61"/>
                <a:gd name="T42" fmla="*/ 6 w 56"/>
                <a:gd name="T43" fmla="*/ 6 h 61"/>
                <a:gd name="T44" fmla="*/ 18 w 56"/>
                <a:gd name="T45" fmla="*/ 2 h 61"/>
                <a:gd name="T46" fmla="*/ 32 w 56"/>
                <a:gd name="T47" fmla="*/ 0 h 61"/>
                <a:gd name="T48" fmla="*/ 35 w 56"/>
                <a:gd name="T49" fmla="*/ 34 h 61"/>
                <a:gd name="T50" fmla="*/ 31 w 56"/>
                <a:gd name="T51" fmla="*/ 34 h 61"/>
                <a:gd name="T52" fmla="*/ 23 w 56"/>
                <a:gd name="T53" fmla="*/ 36 h 61"/>
                <a:gd name="T54" fmla="*/ 21 w 56"/>
                <a:gd name="T55" fmla="*/ 41 h 61"/>
                <a:gd name="T56" fmla="*/ 22 w 56"/>
                <a:gd name="T57" fmla="*/ 45 h 61"/>
                <a:gd name="T58" fmla="*/ 27 w 56"/>
                <a:gd name="T59" fmla="*/ 47 h 61"/>
                <a:gd name="T60" fmla="*/ 33 w 56"/>
                <a:gd name="T61" fmla="*/ 44 h 61"/>
                <a:gd name="T62" fmla="*/ 35 w 56"/>
                <a:gd name="T63" fmla="*/ 38 h 61"/>
                <a:gd name="T64" fmla="*/ 35 w 56"/>
                <a:gd name="T6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1">
                  <a:moveTo>
                    <a:pt x="32" y="0"/>
                  </a:moveTo>
                  <a:cubicBezTo>
                    <a:pt x="39" y="0"/>
                    <a:pt x="45" y="2"/>
                    <a:pt x="49" y="6"/>
                  </a:cubicBezTo>
                  <a:cubicBezTo>
                    <a:pt x="53" y="9"/>
                    <a:pt x="56" y="15"/>
                    <a:pt x="56" y="21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6" y="54"/>
                    <a:pt x="34" y="56"/>
                    <a:pt x="32" y="57"/>
                  </a:cubicBezTo>
                  <a:cubicBezTo>
                    <a:pt x="30" y="58"/>
                    <a:pt x="28" y="59"/>
                    <a:pt x="26" y="60"/>
                  </a:cubicBezTo>
                  <a:cubicBezTo>
                    <a:pt x="24" y="61"/>
                    <a:pt x="21" y="61"/>
                    <a:pt x="18" y="61"/>
                  </a:cubicBezTo>
                  <a:cubicBezTo>
                    <a:pt x="15" y="61"/>
                    <a:pt x="12" y="60"/>
                    <a:pt x="9" y="59"/>
                  </a:cubicBezTo>
                  <a:cubicBezTo>
                    <a:pt x="6" y="57"/>
                    <a:pt x="4" y="55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ubicBezTo>
                    <a:pt x="0" y="36"/>
                    <a:pt x="2" y="31"/>
                    <a:pt x="7" y="28"/>
                  </a:cubicBezTo>
                  <a:cubicBezTo>
                    <a:pt x="11" y="25"/>
                    <a:pt x="17" y="23"/>
                    <a:pt x="2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9"/>
                    <a:pt x="35" y="17"/>
                    <a:pt x="33" y="16"/>
                  </a:cubicBezTo>
                  <a:cubicBezTo>
                    <a:pt x="32" y="15"/>
                    <a:pt x="30" y="15"/>
                    <a:pt x="28" y="15"/>
                  </a:cubicBezTo>
                  <a:cubicBezTo>
                    <a:pt x="26" y="15"/>
                    <a:pt x="23" y="15"/>
                    <a:pt x="21" y="16"/>
                  </a:cubicBezTo>
                  <a:cubicBezTo>
                    <a:pt x="18" y="17"/>
                    <a:pt x="15" y="18"/>
                    <a:pt x="12" y="1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0" y="4"/>
                    <a:pt x="13" y="3"/>
                    <a:pt x="18" y="2"/>
                  </a:cubicBezTo>
                  <a:cubicBezTo>
                    <a:pt x="22" y="1"/>
                    <a:pt x="27" y="0"/>
                    <a:pt x="32" y="0"/>
                  </a:cubicBezTo>
                  <a:close/>
                  <a:moveTo>
                    <a:pt x="35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27" y="34"/>
                    <a:pt x="24" y="35"/>
                    <a:pt x="23" y="36"/>
                  </a:cubicBezTo>
                  <a:cubicBezTo>
                    <a:pt x="22" y="37"/>
                    <a:pt x="21" y="39"/>
                    <a:pt x="21" y="41"/>
                  </a:cubicBezTo>
                  <a:cubicBezTo>
                    <a:pt x="21" y="43"/>
                    <a:pt x="21" y="44"/>
                    <a:pt x="22" y="45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29" y="47"/>
                    <a:pt x="31" y="46"/>
                    <a:pt x="33" y="44"/>
                  </a:cubicBezTo>
                  <a:cubicBezTo>
                    <a:pt x="35" y="43"/>
                    <a:pt x="35" y="41"/>
                    <a:pt x="35" y="38"/>
                  </a:cubicBezTo>
                  <a:lnTo>
                    <a:pt x="35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922E1CE-6A05-441D-BA98-929FCE870C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5" y="473"/>
              <a:ext cx="54" cy="80"/>
            </a:xfrm>
            <a:custGeom>
              <a:avLst/>
              <a:gdLst>
                <a:gd name="T0" fmla="*/ 21 w 57"/>
                <a:gd name="T1" fmla="*/ 82 h 82"/>
                <a:gd name="T2" fmla="*/ 6 w 57"/>
                <a:gd name="T3" fmla="*/ 74 h 82"/>
                <a:gd name="T4" fmla="*/ 0 w 57"/>
                <a:gd name="T5" fmla="*/ 52 h 82"/>
                <a:gd name="T6" fmla="*/ 6 w 57"/>
                <a:gd name="T7" fmla="*/ 29 h 82"/>
                <a:gd name="T8" fmla="*/ 22 w 57"/>
                <a:gd name="T9" fmla="*/ 21 h 82"/>
                <a:gd name="T10" fmla="*/ 29 w 57"/>
                <a:gd name="T11" fmla="*/ 22 h 82"/>
                <a:gd name="T12" fmla="*/ 33 w 57"/>
                <a:gd name="T13" fmla="*/ 26 h 82"/>
                <a:gd name="T14" fmla="*/ 37 w 57"/>
                <a:gd name="T15" fmla="*/ 30 h 82"/>
                <a:gd name="T16" fmla="*/ 38 w 57"/>
                <a:gd name="T17" fmla="*/ 30 h 82"/>
                <a:gd name="T18" fmla="*/ 37 w 57"/>
                <a:gd name="T19" fmla="*/ 24 h 82"/>
                <a:gd name="T20" fmla="*/ 37 w 57"/>
                <a:gd name="T21" fmla="*/ 16 h 82"/>
                <a:gd name="T22" fmla="*/ 37 w 57"/>
                <a:gd name="T23" fmla="*/ 0 h 82"/>
                <a:gd name="T24" fmla="*/ 57 w 57"/>
                <a:gd name="T25" fmla="*/ 0 h 82"/>
                <a:gd name="T26" fmla="*/ 57 w 57"/>
                <a:gd name="T27" fmla="*/ 81 h 82"/>
                <a:gd name="T28" fmla="*/ 42 w 57"/>
                <a:gd name="T29" fmla="*/ 81 h 82"/>
                <a:gd name="T30" fmla="*/ 37 w 57"/>
                <a:gd name="T31" fmla="*/ 73 h 82"/>
                <a:gd name="T32" fmla="*/ 37 w 57"/>
                <a:gd name="T33" fmla="*/ 73 h 82"/>
                <a:gd name="T34" fmla="*/ 33 w 57"/>
                <a:gd name="T35" fmla="*/ 78 h 82"/>
                <a:gd name="T36" fmla="*/ 28 w 57"/>
                <a:gd name="T37" fmla="*/ 81 h 82"/>
                <a:gd name="T38" fmla="*/ 21 w 57"/>
                <a:gd name="T39" fmla="*/ 82 h 82"/>
                <a:gd name="T40" fmla="*/ 29 w 57"/>
                <a:gd name="T41" fmla="*/ 66 h 82"/>
                <a:gd name="T42" fmla="*/ 36 w 57"/>
                <a:gd name="T43" fmla="*/ 63 h 82"/>
                <a:gd name="T44" fmla="*/ 38 w 57"/>
                <a:gd name="T45" fmla="*/ 53 h 82"/>
                <a:gd name="T46" fmla="*/ 38 w 57"/>
                <a:gd name="T47" fmla="*/ 52 h 82"/>
                <a:gd name="T48" fmla="*/ 36 w 57"/>
                <a:gd name="T49" fmla="*/ 41 h 82"/>
                <a:gd name="T50" fmla="*/ 29 w 57"/>
                <a:gd name="T51" fmla="*/ 38 h 82"/>
                <a:gd name="T52" fmla="*/ 23 w 57"/>
                <a:gd name="T53" fmla="*/ 41 h 82"/>
                <a:gd name="T54" fmla="*/ 21 w 57"/>
                <a:gd name="T55" fmla="*/ 52 h 82"/>
                <a:gd name="T56" fmla="*/ 23 w 57"/>
                <a:gd name="T57" fmla="*/ 63 h 82"/>
                <a:gd name="T58" fmla="*/ 29 w 57"/>
                <a:gd name="T5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" h="82">
                  <a:moveTo>
                    <a:pt x="21" y="82"/>
                  </a:moveTo>
                  <a:cubicBezTo>
                    <a:pt x="15" y="82"/>
                    <a:pt x="10" y="79"/>
                    <a:pt x="6" y="74"/>
                  </a:cubicBezTo>
                  <a:cubicBezTo>
                    <a:pt x="2" y="69"/>
                    <a:pt x="0" y="62"/>
                    <a:pt x="0" y="52"/>
                  </a:cubicBezTo>
                  <a:cubicBezTo>
                    <a:pt x="0" y="42"/>
                    <a:pt x="2" y="34"/>
                    <a:pt x="6" y="29"/>
                  </a:cubicBezTo>
                  <a:cubicBezTo>
                    <a:pt x="10" y="24"/>
                    <a:pt x="15" y="21"/>
                    <a:pt x="22" y="21"/>
                  </a:cubicBezTo>
                  <a:cubicBezTo>
                    <a:pt x="24" y="21"/>
                    <a:pt x="27" y="22"/>
                    <a:pt x="29" y="22"/>
                  </a:cubicBezTo>
                  <a:cubicBezTo>
                    <a:pt x="30" y="23"/>
                    <a:pt x="32" y="24"/>
                    <a:pt x="33" y="26"/>
                  </a:cubicBezTo>
                  <a:cubicBezTo>
                    <a:pt x="35" y="27"/>
                    <a:pt x="36" y="28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7" y="28"/>
                    <a:pt x="37" y="26"/>
                    <a:pt x="37" y="24"/>
                  </a:cubicBezTo>
                  <a:cubicBezTo>
                    <a:pt x="37" y="21"/>
                    <a:pt x="37" y="19"/>
                    <a:pt x="37" y="1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6" y="75"/>
                    <a:pt x="34" y="76"/>
                    <a:pt x="33" y="78"/>
                  </a:cubicBezTo>
                  <a:cubicBezTo>
                    <a:pt x="32" y="79"/>
                    <a:pt x="30" y="80"/>
                    <a:pt x="28" y="81"/>
                  </a:cubicBezTo>
                  <a:cubicBezTo>
                    <a:pt x="26" y="82"/>
                    <a:pt x="24" y="82"/>
                    <a:pt x="21" y="82"/>
                  </a:cubicBezTo>
                  <a:close/>
                  <a:moveTo>
                    <a:pt x="29" y="66"/>
                  </a:moveTo>
                  <a:cubicBezTo>
                    <a:pt x="32" y="66"/>
                    <a:pt x="35" y="65"/>
                    <a:pt x="36" y="63"/>
                  </a:cubicBezTo>
                  <a:cubicBezTo>
                    <a:pt x="37" y="61"/>
                    <a:pt x="38" y="58"/>
                    <a:pt x="38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47"/>
                    <a:pt x="38" y="44"/>
                    <a:pt x="36" y="41"/>
                  </a:cubicBezTo>
                  <a:cubicBezTo>
                    <a:pt x="35" y="39"/>
                    <a:pt x="33" y="38"/>
                    <a:pt x="29" y="38"/>
                  </a:cubicBezTo>
                  <a:cubicBezTo>
                    <a:pt x="27" y="38"/>
                    <a:pt x="25" y="39"/>
                    <a:pt x="23" y="41"/>
                  </a:cubicBezTo>
                  <a:cubicBezTo>
                    <a:pt x="21" y="43"/>
                    <a:pt x="21" y="47"/>
                    <a:pt x="21" y="52"/>
                  </a:cubicBezTo>
                  <a:cubicBezTo>
                    <a:pt x="21" y="57"/>
                    <a:pt x="21" y="60"/>
                    <a:pt x="23" y="63"/>
                  </a:cubicBezTo>
                  <a:cubicBezTo>
                    <a:pt x="25" y="65"/>
                    <a:pt x="27" y="66"/>
                    <a:pt x="2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1A3F0EE-E1B0-4439-8F75-5B156A4B1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01" y="472"/>
              <a:ext cx="21" cy="80"/>
            </a:xfrm>
            <a:custGeom>
              <a:avLst/>
              <a:gdLst>
                <a:gd name="T0" fmla="*/ 11 w 22"/>
                <a:gd name="T1" fmla="*/ 0 h 82"/>
                <a:gd name="T2" fmla="*/ 19 w 22"/>
                <a:gd name="T3" fmla="*/ 2 h 82"/>
                <a:gd name="T4" fmla="*/ 22 w 22"/>
                <a:gd name="T5" fmla="*/ 9 h 82"/>
                <a:gd name="T6" fmla="*/ 19 w 22"/>
                <a:gd name="T7" fmla="*/ 16 h 82"/>
                <a:gd name="T8" fmla="*/ 11 w 22"/>
                <a:gd name="T9" fmla="*/ 18 h 82"/>
                <a:gd name="T10" fmla="*/ 4 w 22"/>
                <a:gd name="T11" fmla="*/ 16 h 82"/>
                <a:gd name="T12" fmla="*/ 0 w 22"/>
                <a:gd name="T13" fmla="*/ 9 h 82"/>
                <a:gd name="T14" fmla="*/ 4 w 22"/>
                <a:gd name="T15" fmla="*/ 2 h 82"/>
                <a:gd name="T16" fmla="*/ 11 w 22"/>
                <a:gd name="T17" fmla="*/ 0 h 82"/>
                <a:gd name="T18" fmla="*/ 21 w 22"/>
                <a:gd name="T19" fmla="*/ 23 h 82"/>
                <a:gd name="T20" fmla="*/ 21 w 22"/>
                <a:gd name="T21" fmla="*/ 82 h 82"/>
                <a:gd name="T22" fmla="*/ 1 w 22"/>
                <a:gd name="T23" fmla="*/ 82 h 82"/>
                <a:gd name="T24" fmla="*/ 1 w 22"/>
                <a:gd name="T25" fmla="*/ 23 h 82"/>
                <a:gd name="T26" fmla="*/ 21 w 22"/>
                <a:gd name="T2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82">
                  <a:moveTo>
                    <a:pt x="11" y="0"/>
                  </a:moveTo>
                  <a:cubicBezTo>
                    <a:pt x="14" y="0"/>
                    <a:pt x="17" y="0"/>
                    <a:pt x="19" y="2"/>
                  </a:cubicBezTo>
                  <a:cubicBezTo>
                    <a:pt x="21" y="3"/>
                    <a:pt x="22" y="5"/>
                    <a:pt x="22" y="9"/>
                  </a:cubicBezTo>
                  <a:cubicBezTo>
                    <a:pt x="22" y="12"/>
                    <a:pt x="21" y="15"/>
                    <a:pt x="19" y="16"/>
                  </a:cubicBezTo>
                  <a:cubicBezTo>
                    <a:pt x="17" y="17"/>
                    <a:pt x="14" y="18"/>
                    <a:pt x="11" y="18"/>
                  </a:cubicBezTo>
                  <a:cubicBezTo>
                    <a:pt x="8" y="18"/>
                    <a:pt x="6" y="17"/>
                    <a:pt x="4" y="16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5"/>
                    <a:pt x="1" y="3"/>
                    <a:pt x="4" y="2"/>
                  </a:cubicBezTo>
                  <a:cubicBezTo>
                    <a:pt x="6" y="0"/>
                    <a:pt x="8" y="0"/>
                    <a:pt x="11" y="0"/>
                  </a:cubicBezTo>
                  <a:close/>
                  <a:moveTo>
                    <a:pt x="21" y="23"/>
                  </a:moveTo>
                  <a:cubicBezTo>
                    <a:pt x="21" y="82"/>
                    <a:pt x="21" y="82"/>
                    <a:pt x="2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23"/>
                    <a:pt x="1" y="23"/>
                    <a:pt x="1" y="23"/>
                  </a:cubicBez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E27345F-AFF5-4E93-8CF1-5F00EBD3D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29" y="493"/>
              <a:ext cx="58" cy="83"/>
            </a:xfrm>
            <a:custGeom>
              <a:avLst/>
              <a:gdLst>
                <a:gd name="T0" fmla="*/ 26 w 61"/>
                <a:gd name="T1" fmla="*/ 85 h 85"/>
                <a:gd name="T2" fmla="*/ 7 w 61"/>
                <a:gd name="T3" fmla="*/ 81 h 85"/>
                <a:gd name="T4" fmla="*/ 0 w 61"/>
                <a:gd name="T5" fmla="*/ 69 h 85"/>
                <a:gd name="T6" fmla="*/ 4 w 61"/>
                <a:gd name="T7" fmla="*/ 61 h 85"/>
                <a:gd name="T8" fmla="*/ 13 w 61"/>
                <a:gd name="T9" fmla="*/ 56 h 85"/>
                <a:gd name="T10" fmla="*/ 9 w 61"/>
                <a:gd name="T11" fmla="*/ 52 h 85"/>
                <a:gd name="T12" fmla="*/ 7 w 61"/>
                <a:gd name="T13" fmla="*/ 47 h 85"/>
                <a:gd name="T14" fmla="*/ 8 w 61"/>
                <a:gd name="T15" fmla="*/ 42 h 85"/>
                <a:gd name="T16" fmla="*/ 14 w 61"/>
                <a:gd name="T17" fmla="*/ 37 h 85"/>
                <a:gd name="T18" fmla="*/ 7 w 61"/>
                <a:gd name="T19" fmla="*/ 31 h 85"/>
                <a:gd name="T20" fmla="*/ 5 w 61"/>
                <a:gd name="T21" fmla="*/ 20 h 85"/>
                <a:gd name="T22" fmla="*/ 8 w 61"/>
                <a:gd name="T23" fmla="*/ 10 h 85"/>
                <a:gd name="T24" fmla="*/ 16 w 61"/>
                <a:gd name="T25" fmla="*/ 3 h 85"/>
                <a:gd name="T26" fmla="*/ 30 w 61"/>
                <a:gd name="T27" fmla="*/ 0 h 85"/>
                <a:gd name="T28" fmla="*/ 33 w 61"/>
                <a:gd name="T29" fmla="*/ 0 h 85"/>
                <a:gd name="T30" fmla="*/ 38 w 61"/>
                <a:gd name="T31" fmla="*/ 1 h 85"/>
                <a:gd name="T32" fmla="*/ 41 w 61"/>
                <a:gd name="T33" fmla="*/ 1 h 85"/>
                <a:gd name="T34" fmla="*/ 61 w 61"/>
                <a:gd name="T35" fmla="*/ 1 h 85"/>
                <a:gd name="T36" fmla="*/ 61 w 61"/>
                <a:gd name="T37" fmla="*/ 11 h 85"/>
                <a:gd name="T38" fmla="*/ 53 w 61"/>
                <a:gd name="T39" fmla="*/ 14 h 85"/>
                <a:gd name="T40" fmla="*/ 55 w 61"/>
                <a:gd name="T41" fmla="*/ 17 h 85"/>
                <a:gd name="T42" fmla="*/ 55 w 61"/>
                <a:gd name="T43" fmla="*/ 21 h 85"/>
                <a:gd name="T44" fmla="*/ 48 w 61"/>
                <a:gd name="T45" fmla="*/ 36 h 85"/>
                <a:gd name="T46" fmla="*/ 29 w 61"/>
                <a:gd name="T47" fmla="*/ 41 h 85"/>
                <a:gd name="T48" fmla="*/ 24 w 61"/>
                <a:gd name="T49" fmla="*/ 40 h 85"/>
                <a:gd name="T50" fmla="*/ 23 w 61"/>
                <a:gd name="T51" fmla="*/ 42 h 85"/>
                <a:gd name="T52" fmla="*/ 23 w 61"/>
                <a:gd name="T53" fmla="*/ 43 h 85"/>
                <a:gd name="T54" fmla="*/ 24 w 61"/>
                <a:gd name="T55" fmla="*/ 45 h 85"/>
                <a:gd name="T56" fmla="*/ 28 w 61"/>
                <a:gd name="T57" fmla="*/ 46 h 85"/>
                <a:gd name="T58" fmla="*/ 32 w 61"/>
                <a:gd name="T59" fmla="*/ 46 h 85"/>
                <a:gd name="T60" fmla="*/ 41 w 61"/>
                <a:gd name="T61" fmla="*/ 46 h 85"/>
                <a:gd name="T62" fmla="*/ 56 w 61"/>
                <a:gd name="T63" fmla="*/ 50 h 85"/>
                <a:gd name="T64" fmla="*/ 61 w 61"/>
                <a:gd name="T65" fmla="*/ 63 h 85"/>
                <a:gd name="T66" fmla="*/ 52 w 61"/>
                <a:gd name="T67" fmla="*/ 79 h 85"/>
                <a:gd name="T68" fmla="*/ 26 w 61"/>
                <a:gd name="T69" fmla="*/ 85 h 85"/>
                <a:gd name="T70" fmla="*/ 27 w 61"/>
                <a:gd name="T71" fmla="*/ 73 h 85"/>
                <a:gd name="T72" fmla="*/ 35 w 61"/>
                <a:gd name="T73" fmla="*/ 72 h 85"/>
                <a:gd name="T74" fmla="*/ 41 w 61"/>
                <a:gd name="T75" fmla="*/ 70 h 85"/>
                <a:gd name="T76" fmla="*/ 43 w 61"/>
                <a:gd name="T77" fmla="*/ 66 h 85"/>
                <a:gd name="T78" fmla="*/ 42 w 61"/>
                <a:gd name="T79" fmla="*/ 63 h 85"/>
                <a:gd name="T80" fmla="*/ 38 w 61"/>
                <a:gd name="T81" fmla="*/ 62 h 85"/>
                <a:gd name="T82" fmla="*/ 33 w 61"/>
                <a:gd name="T83" fmla="*/ 62 h 85"/>
                <a:gd name="T84" fmla="*/ 25 w 61"/>
                <a:gd name="T85" fmla="*/ 62 h 85"/>
                <a:gd name="T86" fmla="*/ 21 w 61"/>
                <a:gd name="T87" fmla="*/ 63 h 85"/>
                <a:gd name="T88" fmla="*/ 18 w 61"/>
                <a:gd name="T89" fmla="*/ 64 h 85"/>
                <a:gd name="T90" fmla="*/ 17 w 61"/>
                <a:gd name="T91" fmla="*/ 67 h 85"/>
                <a:gd name="T92" fmla="*/ 20 w 61"/>
                <a:gd name="T93" fmla="*/ 71 h 85"/>
                <a:gd name="T94" fmla="*/ 27 w 61"/>
                <a:gd name="T95" fmla="*/ 73 h 85"/>
                <a:gd name="T96" fmla="*/ 30 w 61"/>
                <a:gd name="T97" fmla="*/ 29 h 85"/>
                <a:gd name="T98" fmla="*/ 34 w 61"/>
                <a:gd name="T99" fmla="*/ 27 h 85"/>
                <a:gd name="T100" fmla="*/ 36 w 61"/>
                <a:gd name="T101" fmla="*/ 21 h 85"/>
                <a:gd name="T102" fmla="*/ 35 w 61"/>
                <a:gd name="T103" fmla="*/ 14 h 85"/>
                <a:gd name="T104" fmla="*/ 30 w 61"/>
                <a:gd name="T105" fmla="*/ 12 h 85"/>
                <a:gd name="T106" fmla="*/ 25 w 61"/>
                <a:gd name="T107" fmla="*/ 14 h 85"/>
                <a:gd name="T108" fmla="*/ 24 w 61"/>
                <a:gd name="T109" fmla="*/ 21 h 85"/>
                <a:gd name="T110" fmla="*/ 25 w 61"/>
                <a:gd name="T111" fmla="*/ 27 h 85"/>
                <a:gd name="T112" fmla="*/ 30 w 61"/>
                <a:gd name="T113" fmla="*/ 2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" h="85">
                  <a:moveTo>
                    <a:pt x="26" y="85"/>
                  </a:moveTo>
                  <a:cubicBezTo>
                    <a:pt x="18" y="85"/>
                    <a:pt x="12" y="84"/>
                    <a:pt x="7" y="81"/>
                  </a:cubicBezTo>
                  <a:cubicBezTo>
                    <a:pt x="3" y="78"/>
                    <a:pt x="0" y="74"/>
                    <a:pt x="0" y="69"/>
                  </a:cubicBezTo>
                  <a:cubicBezTo>
                    <a:pt x="0" y="66"/>
                    <a:pt x="1" y="63"/>
                    <a:pt x="4" y="61"/>
                  </a:cubicBezTo>
                  <a:cubicBezTo>
                    <a:pt x="6" y="58"/>
                    <a:pt x="9" y="57"/>
                    <a:pt x="13" y="56"/>
                  </a:cubicBezTo>
                  <a:cubicBezTo>
                    <a:pt x="12" y="55"/>
                    <a:pt x="10" y="54"/>
                    <a:pt x="9" y="52"/>
                  </a:cubicBezTo>
                  <a:cubicBezTo>
                    <a:pt x="7" y="50"/>
                    <a:pt x="7" y="49"/>
                    <a:pt x="7" y="47"/>
                  </a:cubicBezTo>
                  <a:cubicBezTo>
                    <a:pt x="7" y="45"/>
                    <a:pt x="7" y="44"/>
                    <a:pt x="8" y="42"/>
                  </a:cubicBezTo>
                  <a:cubicBezTo>
                    <a:pt x="9" y="41"/>
                    <a:pt x="11" y="39"/>
                    <a:pt x="14" y="37"/>
                  </a:cubicBezTo>
                  <a:cubicBezTo>
                    <a:pt x="11" y="36"/>
                    <a:pt x="9" y="34"/>
                    <a:pt x="7" y="31"/>
                  </a:cubicBezTo>
                  <a:cubicBezTo>
                    <a:pt x="6" y="28"/>
                    <a:pt x="5" y="24"/>
                    <a:pt x="5" y="20"/>
                  </a:cubicBezTo>
                  <a:cubicBezTo>
                    <a:pt x="5" y="16"/>
                    <a:pt x="6" y="13"/>
                    <a:pt x="8" y="10"/>
                  </a:cubicBezTo>
                  <a:cubicBezTo>
                    <a:pt x="10" y="7"/>
                    <a:pt x="12" y="4"/>
                    <a:pt x="16" y="3"/>
                  </a:cubicBezTo>
                  <a:cubicBezTo>
                    <a:pt x="20" y="1"/>
                    <a:pt x="24" y="0"/>
                    <a:pt x="30" y="0"/>
                  </a:cubicBezTo>
                  <a:cubicBezTo>
                    <a:pt x="30" y="0"/>
                    <a:pt x="32" y="0"/>
                    <a:pt x="33" y="0"/>
                  </a:cubicBezTo>
                  <a:cubicBezTo>
                    <a:pt x="35" y="1"/>
                    <a:pt x="36" y="1"/>
                    <a:pt x="38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5"/>
                    <a:pt x="54" y="16"/>
                    <a:pt x="55" y="17"/>
                  </a:cubicBezTo>
                  <a:cubicBezTo>
                    <a:pt x="55" y="18"/>
                    <a:pt x="55" y="20"/>
                    <a:pt x="55" y="21"/>
                  </a:cubicBezTo>
                  <a:cubicBezTo>
                    <a:pt x="55" y="27"/>
                    <a:pt x="53" y="32"/>
                    <a:pt x="48" y="36"/>
                  </a:cubicBezTo>
                  <a:cubicBezTo>
                    <a:pt x="44" y="39"/>
                    <a:pt x="37" y="41"/>
                    <a:pt x="29" y="41"/>
                  </a:cubicBezTo>
                  <a:cubicBezTo>
                    <a:pt x="27" y="41"/>
                    <a:pt x="25" y="41"/>
                    <a:pt x="24" y="40"/>
                  </a:cubicBezTo>
                  <a:cubicBezTo>
                    <a:pt x="23" y="41"/>
                    <a:pt x="23" y="41"/>
                    <a:pt x="23" y="42"/>
                  </a:cubicBezTo>
                  <a:cubicBezTo>
                    <a:pt x="23" y="42"/>
                    <a:pt x="23" y="43"/>
                    <a:pt x="23" y="43"/>
                  </a:cubicBezTo>
                  <a:cubicBezTo>
                    <a:pt x="23" y="44"/>
                    <a:pt x="23" y="44"/>
                    <a:pt x="24" y="45"/>
                  </a:cubicBezTo>
                  <a:cubicBezTo>
                    <a:pt x="25" y="45"/>
                    <a:pt x="26" y="46"/>
                    <a:pt x="28" y="46"/>
                  </a:cubicBezTo>
                  <a:cubicBezTo>
                    <a:pt x="29" y="46"/>
                    <a:pt x="30" y="46"/>
                    <a:pt x="32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8" y="46"/>
                    <a:pt x="53" y="48"/>
                    <a:pt x="56" y="50"/>
                  </a:cubicBezTo>
                  <a:cubicBezTo>
                    <a:pt x="59" y="53"/>
                    <a:pt x="61" y="57"/>
                    <a:pt x="61" y="63"/>
                  </a:cubicBezTo>
                  <a:cubicBezTo>
                    <a:pt x="61" y="70"/>
                    <a:pt x="58" y="75"/>
                    <a:pt x="52" y="79"/>
                  </a:cubicBezTo>
                  <a:cubicBezTo>
                    <a:pt x="46" y="83"/>
                    <a:pt x="37" y="85"/>
                    <a:pt x="26" y="85"/>
                  </a:cubicBezTo>
                  <a:close/>
                  <a:moveTo>
                    <a:pt x="27" y="73"/>
                  </a:moveTo>
                  <a:cubicBezTo>
                    <a:pt x="30" y="73"/>
                    <a:pt x="32" y="72"/>
                    <a:pt x="35" y="72"/>
                  </a:cubicBezTo>
                  <a:cubicBezTo>
                    <a:pt x="37" y="72"/>
                    <a:pt x="39" y="71"/>
                    <a:pt x="41" y="70"/>
                  </a:cubicBezTo>
                  <a:cubicBezTo>
                    <a:pt x="43" y="69"/>
                    <a:pt x="43" y="68"/>
                    <a:pt x="43" y="66"/>
                  </a:cubicBezTo>
                  <a:cubicBezTo>
                    <a:pt x="43" y="65"/>
                    <a:pt x="43" y="64"/>
                    <a:pt x="42" y="63"/>
                  </a:cubicBezTo>
                  <a:cubicBezTo>
                    <a:pt x="41" y="63"/>
                    <a:pt x="40" y="62"/>
                    <a:pt x="38" y="62"/>
                  </a:cubicBezTo>
                  <a:cubicBezTo>
                    <a:pt x="36" y="62"/>
                    <a:pt x="35" y="62"/>
                    <a:pt x="33" y="62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2" y="62"/>
                    <a:pt x="21" y="63"/>
                  </a:cubicBezTo>
                  <a:cubicBezTo>
                    <a:pt x="20" y="63"/>
                    <a:pt x="19" y="64"/>
                    <a:pt x="18" y="64"/>
                  </a:cubicBezTo>
                  <a:cubicBezTo>
                    <a:pt x="18" y="65"/>
                    <a:pt x="17" y="66"/>
                    <a:pt x="17" y="67"/>
                  </a:cubicBezTo>
                  <a:cubicBezTo>
                    <a:pt x="17" y="69"/>
                    <a:pt x="18" y="70"/>
                    <a:pt x="20" y="71"/>
                  </a:cubicBezTo>
                  <a:cubicBezTo>
                    <a:pt x="22" y="72"/>
                    <a:pt x="24" y="73"/>
                    <a:pt x="27" y="73"/>
                  </a:cubicBezTo>
                  <a:close/>
                  <a:moveTo>
                    <a:pt x="30" y="29"/>
                  </a:moveTo>
                  <a:cubicBezTo>
                    <a:pt x="32" y="29"/>
                    <a:pt x="33" y="29"/>
                    <a:pt x="34" y="27"/>
                  </a:cubicBezTo>
                  <a:cubicBezTo>
                    <a:pt x="35" y="26"/>
                    <a:pt x="36" y="24"/>
                    <a:pt x="36" y="21"/>
                  </a:cubicBezTo>
                  <a:cubicBezTo>
                    <a:pt x="36" y="18"/>
                    <a:pt x="36" y="15"/>
                    <a:pt x="35" y="14"/>
                  </a:cubicBezTo>
                  <a:cubicBezTo>
                    <a:pt x="34" y="12"/>
                    <a:pt x="32" y="12"/>
                    <a:pt x="30" y="12"/>
                  </a:cubicBezTo>
                  <a:cubicBezTo>
                    <a:pt x="28" y="12"/>
                    <a:pt x="26" y="12"/>
                    <a:pt x="25" y="14"/>
                  </a:cubicBezTo>
                  <a:cubicBezTo>
                    <a:pt x="24" y="15"/>
                    <a:pt x="24" y="18"/>
                    <a:pt x="24" y="21"/>
                  </a:cubicBezTo>
                  <a:cubicBezTo>
                    <a:pt x="24" y="23"/>
                    <a:pt x="24" y="26"/>
                    <a:pt x="25" y="27"/>
                  </a:cubicBezTo>
                  <a:cubicBezTo>
                    <a:pt x="26" y="29"/>
                    <a:pt x="28" y="29"/>
                    <a:pt x="3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D33D00A-3CCD-4FE3-8C6C-A782955854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95" y="472"/>
              <a:ext cx="20" cy="80"/>
            </a:xfrm>
            <a:custGeom>
              <a:avLst/>
              <a:gdLst>
                <a:gd name="T0" fmla="*/ 11 w 21"/>
                <a:gd name="T1" fmla="*/ 0 h 82"/>
                <a:gd name="T2" fmla="*/ 18 w 21"/>
                <a:gd name="T3" fmla="*/ 2 h 82"/>
                <a:gd name="T4" fmla="*/ 21 w 21"/>
                <a:gd name="T5" fmla="*/ 9 h 82"/>
                <a:gd name="T6" fmla="*/ 18 w 21"/>
                <a:gd name="T7" fmla="*/ 16 h 82"/>
                <a:gd name="T8" fmla="*/ 11 w 21"/>
                <a:gd name="T9" fmla="*/ 18 h 82"/>
                <a:gd name="T10" fmla="*/ 3 w 21"/>
                <a:gd name="T11" fmla="*/ 16 h 82"/>
                <a:gd name="T12" fmla="*/ 0 w 21"/>
                <a:gd name="T13" fmla="*/ 9 h 82"/>
                <a:gd name="T14" fmla="*/ 3 w 21"/>
                <a:gd name="T15" fmla="*/ 2 h 82"/>
                <a:gd name="T16" fmla="*/ 11 w 21"/>
                <a:gd name="T17" fmla="*/ 0 h 82"/>
                <a:gd name="T18" fmla="*/ 21 w 21"/>
                <a:gd name="T19" fmla="*/ 23 h 82"/>
                <a:gd name="T20" fmla="*/ 21 w 21"/>
                <a:gd name="T21" fmla="*/ 82 h 82"/>
                <a:gd name="T22" fmla="*/ 0 w 21"/>
                <a:gd name="T23" fmla="*/ 82 h 82"/>
                <a:gd name="T24" fmla="*/ 0 w 21"/>
                <a:gd name="T25" fmla="*/ 23 h 82"/>
                <a:gd name="T26" fmla="*/ 21 w 21"/>
                <a:gd name="T2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11" y="0"/>
                  </a:moveTo>
                  <a:cubicBezTo>
                    <a:pt x="14" y="0"/>
                    <a:pt x="16" y="0"/>
                    <a:pt x="18" y="2"/>
                  </a:cubicBezTo>
                  <a:cubicBezTo>
                    <a:pt x="20" y="3"/>
                    <a:pt x="21" y="5"/>
                    <a:pt x="21" y="9"/>
                  </a:cubicBezTo>
                  <a:cubicBezTo>
                    <a:pt x="21" y="12"/>
                    <a:pt x="20" y="15"/>
                    <a:pt x="18" y="16"/>
                  </a:cubicBezTo>
                  <a:cubicBezTo>
                    <a:pt x="16" y="17"/>
                    <a:pt x="14" y="18"/>
                    <a:pt x="11" y="18"/>
                  </a:cubicBezTo>
                  <a:cubicBezTo>
                    <a:pt x="8" y="18"/>
                    <a:pt x="5" y="17"/>
                    <a:pt x="3" y="16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0"/>
                    <a:pt x="11" y="0"/>
                  </a:cubicBezTo>
                  <a:close/>
                  <a:moveTo>
                    <a:pt x="21" y="23"/>
                  </a:moveTo>
                  <a:cubicBezTo>
                    <a:pt x="21" y="82"/>
                    <a:pt x="21" y="82"/>
                    <a:pt x="21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E25D642-3118-4B2B-857B-CA1EA30519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4" y="484"/>
              <a:ext cx="40" cy="69"/>
            </a:xfrm>
            <a:custGeom>
              <a:avLst/>
              <a:gdLst>
                <a:gd name="T0" fmla="*/ 32 w 42"/>
                <a:gd name="T1" fmla="*/ 55 h 71"/>
                <a:gd name="T2" fmla="*/ 37 w 42"/>
                <a:gd name="T3" fmla="*/ 54 h 71"/>
                <a:gd name="T4" fmla="*/ 42 w 42"/>
                <a:gd name="T5" fmla="*/ 53 h 71"/>
                <a:gd name="T6" fmla="*/ 42 w 42"/>
                <a:gd name="T7" fmla="*/ 68 h 71"/>
                <a:gd name="T8" fmla="*/ 35 w 42"/>
                <a:gd name="T9" fmla="*/ 70 h 71"/>
                <a:gd name="T10" fmla="*/ 26 w 42"/>
                <a:gd name="T11" fmla="*/ 71 h 71"/>
                <a:gd name="T12" fmla="*/ 16 w 42"/>
                <a:gd name="T13" fmla="*/ 69 h 71"/>
                <a:gd name="T14" fmla="*/ 9 w 42"/>
                <a:gd name="T15" fmla="*/ 63 h 71"/>
                <a:gd name="T16" fmla="*/ 7 w 42"/>
                <a:gd name="T17" fmla="*/ 51 h 71"/>
                <a:gd name="T18" fmla="*/ 7 w 42"/>
                <a:gd name="T19" fmla="*/ 26 h 71"/>
                <a:gd name="T20" fmla="*/ 0 w 42"/>
                <a:gd name="T21" fmla="*/ 26 h 71"/>
                <a:gd name="T22" fmla="*/ 0 w 42"/>
                <a:gd name="T23" fmla="*/ 18 h 71"/>
                <a:gd name="T24" fmla="*/ 9 w 42"/>
                <a:gd name="T25" fmla="*/ 12 h 71"/>
                <a:gd name="T26" fmla="*/ 14 w 42"/>
                <a:gd name="T27" fmla="*/ 0 h 71"/>
                <a:gd name="T28" fmla="*/ 27 w 42"/>
                <a:gd name="T29" fmla="*/ 0 h 71"/>
                <a:gd name="T30" fmla="*/ 27 w 42"/>
                <a:gd name="T31" fmla="*/ 11 h 71"/>
                <a:gd name="T32" fmla="*/ 41 w 42"/>
                <a:gd name="T33" fmla="*/ 11 h 71"/>
                <a:gd name="T34" fmla="*/ 41 w 42"/>
                <a:gd name="T35" fmla="*/ 26 h 71"/>
                <a:gd name="T36" fmla="*/ 27 w 42"/>
                <a:gd name="T37" fmla="*/ 26 h 71"/>
                <a:gd name="T38" fmla="*/ 27 w 42"/>
                <a:gd name="T39" fmla="*/ 49 h 71"/>
                <a:gd name="T40" fmla="*/ 28 w 42"/>
                <a:gd name="T41" fmla="*/ 54 h 71"/>
                <a:gd name="T42" fmla="*/ 32 w 42"/>
                <a:gd name="T43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71">
                  <a:moveTo>
                    <a:pt x="32" y="55"/>
                  </a:moveTo>
                  <a:cubicBezTo>
                    <a:pt x="34" y="55"/>
                    <a:pt x="36" y="55"/>
                    <a:pt x="37" y="54"/>
                  </a:cubicBezTo>
                  <a:cubicBezTo>
                    <a:pt x="39" y="54"/>
                    <a:pt x="41" y="54"/>
                    <a:pt x="42" y="53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9"/>
                    <a:pt x="38" y="69"/>
                    <a:pt x="35" y="70"/>
                  </a:cubicBezTo>
                  <a:cubicBezTo>
                    <a:pt x="33" y="71"/>
                    <a:pt x="30" y="71"/>
                    <a:pt x="26" y="71"/>
                  </a:cubicBezTo>
                  <a:cubicBezTo>
                    <a:pt x="22" y="71"/>
                    <a:pt x="19" y="70"/>
                    <a:pt x="16" y="69"/>
                  </a:cubicBezTo>
                  <a:cubicBezTo>
                    <a:pt x="13" y="68"/>
                    <a:pt x="11" y="66"/>
                    <a:pt x="9" y="63"/>
                  </a:cubicBezTo>
                  <a:cubicBezTo>
                    <a:pt x="7" y="60"/>
                    <a:pt x="7" y="56"/>
                    <a:pt x="7" y="5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51"/>
                    <a:pt x="27" y="53"/>
                    <a:pt x="28" y="54"/>
                  </a:cubicBezTo>
                  <a:cubicBezTo>
                    <a:pt x="29" y="54"/>
                    <a:pt x="31" y="55"/>
                    <a:pt x="3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AD01A1D-418C-4403-BB25-3C85EDB92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71" y="493"/>
              <a:ext cx="53" cy="60"/>
            </a:xfrm>
            <a:custGeom>
              <a:avLst/>
              <a:gdLst>
                <a:gd name="T0" fmla="*/ 32 w 56"/>
                <a:gd name="T1" fmla="*/ 0 h 61"/>
                <a:gd name="T2" fmla="*/ 49 w 56"/>
                <a:gd name="T3" fmla="*/ 6 h 61"/>
                <a:gd name="T4" fmla="*/ 56 w 56"/>
                <a:gd name="T5" fmla="*/ 21 h 61"/>
                <a:gd name="T6" fmla="*/ 56 w 56"/>
                <a:gd name="T7" fmla="*/ 60 h 61"/>
                <a:gd name="T8" fmla="*/ 42 w 56"/>
                <a:gd name="T9" fmla="*/ 60 h 61"/>
                <a:gd name="T10" fmla="*/ 38 w 56"/>
                <a:gd name="T11" fmla="*/ 52 h 61"/>
                <a:gd name="T12" fmla="*/ 37 w 56"/>
                <a:gd name="T13" fmla="*/ 52 h 61"/>
                <a:gd name="T14" fmla="*/ 32 w 56"/>
                <a:gd name="T15" fmla="*/ 57 h 61"/>
                <a:gd name="T16" fmla="*/ 26 w 56"/>
                <a:gd name="T17" fmla="*/ 60 h 61"/>
                <a:gd name="T18" fmla="*/ 18 w 56"/>
                <a:gd name="T19" fmla="*/ 61 h 61"/>
                <a:gd name="T20" fmla="*/ 9 w 56"/>
                <a:gd name="T21" fmla="*/ 59 h 61"/>
                <a:gd name="T22" fmla="*/ 3 w 56"/>
                <a:gd name="T23" fmla="*/ 53 h 61"/>
                <a:gd name="T24" fmla="*/ 0 w 56"/>
                <a:gd name="T25" fmla="*/ 42 h 61"/>
                <a:gd name="T26" fmla="*/ 7 w 56"/>
                <a:gd name="T27" fmla="*/ 28 h 61"/>
                <a:gd name="T28" fmla="*/ 26 w 56"/>
                <a:gd name="T29" fmla="*/ 23 h 61"/>
                <a:gd name="T30" fmla="*/ 35 w 56"/>
                <a:gd name="T31" fmla="*/ 23 h 61"/>
                <a:gd name="T32" fmla="*/ 35 w 56"/>
                <a:gd name="T33" fmla="*/ 22 h 61"/>
                <a:gd name="T34" fmla="*/ 33 w 56"/>
                <a:gd name="T35" fmla="*/ 16 h 61"/>
                <a:gd name="T36" fmla="*/ 28 w 56"/>
                <a:gd name="T37" fmla="*/ 15 h 61"/>
                <a:gd name="T38" fmla="*/ 21 w 56"/>
                <a:gd name="T39" fmla="*/ 16 h 61"/>
                <a:gd name="T40" fmla="*/ 12 w 56"/>
                <a:gd name="T41" fmla="*/ 19 h 61"/>
                <a:gd name="T42" fmla="*/ 6 w 56"/>
                <a:gd name="T43" fmla="*/ 6 h 61"/>
                <a:gd name="T44" fmla="*/ 18 w 56"/>
                <a:gd name="T45" fmla="*/ 2 h 61"/>
                <a:gd name="T46" fmla="*/ 32 w 56"/>
                <a:gd name="T47" fmla="*/ 0 h 61"/>
                <a:gd name="T48" fmla="*/ 36 w 56"/>
                <a:gd name="T49" fmla="*/ 34 h 61"/>
                <a:gd name="T50" fmla="*/ 31 w 56"/>
                <a:gd name="T51" fmla="*/ 34 h 61"/>
                <a:gd name="T52" fmla="*/ 23 w 56"/>
                <a:gd name="T53" fmla="*/ 36 h 61"/>
                <a:gd name="T54" fmla="*/ 21 w 56"/>
                <a:gd name="T55" fmla="*/ 41 h 61"/>
                <a:gd name="T56" fmla="*/ 22 w 56"/>
                <a:gd name="T57" fmla="*/ 45 h 61"/>
                <a:gd name="T58" fmla="*/ 27 w 56"/>
                <a:gd name="T59" fmla="*/ 47 h 61"/>
                <a:gd name="T60" fmla="*/ 33 w 56"/>
                <a:gd name="T61" fmla="*/ 44 h 61"/>
                <a:gd name="T62" fmla="*/ 36 w 56"/>
                <a:gd name="T63" fmla="*/ 38 h 61"/>
                <a:gd name="T64" fmla="*/ 36 w 56"/>
                <a:gd name="T6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1">
                  <a:moveTo>
                    <a:pt x="32" y="0"/>
                  </a:moveTo>
                  <a:cubicBezTo>
                    <a:pt x="39" y="0"/>
                    <a:pt x="45" y="2"/>
                    <a:pt x="49" y="6"/>
                  </a:cubicBezTo>
                  <a:cubicBezTo>
                    <a:pt x="54" y="9"/>
                    <a:pt x="56" y="15"/>
                    <a:pt x="56" y="21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6" y="54"/>
                    <a:pt x="34" y="56"/>
                    <a:pt x="32" y="57"/>
                  </a:cubicBezTo>
                  <a:cubicBezTo>
                    <a:pt x="31" y="58"/>
                    <a:pt x="29" y="59"/>
                    <a:pt x="26" y="60"/>
                  </a:cubicBezTo>
                  <a:cubicBezTo>
                    <a:pt x="24" y="61"/>
                    <a:pt x="21" y="61"/>
                    <a:pt x="18" y="61"/>
                  </a:cubicBezTo>
                  <a:cubicBezTo>
                    <a:pt x="15" y="61"/>
                    <a:pt x="12" y="60"/>
                    <a:pt x="9" y="59"/>
                  </a:cubicBezTo>
                  <a:cubicBezTo>
                    <a:pt x="6" y="57"/>
                    <a:pt x="4" y="55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ubicBezTo>
                    <a:pt x="0" y="36"/>
                    <a:pt x="2" y="31"/>
                    <a:pt x="7" y="28"/>
                  </a:cubicBezTo>
                  <a:cubicBezTo>
                    <a:pt x="11" y="25"/>
                    <a:pt x="17" y="23"/>
                    <a:pt x="2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9"/>
                    <a:pt x="35" y="17"/>
                    <a:pt x="33" y="16"/>
                  </a:cubicBezTo>
                  <a:cubicBezTo>
                    <a:pt x="32" y="15"/>
                    <a:pt x="30" y="15"/>
                    <a:pt x="28" y="15"/>
                  </a:cubicBezTo>
                  <a:cubicBezTo>
                    <a:pt x="26" y="15"/>
                    <a:pt x="23" y="15"/>
                    <a:pt x="21" y="16"/>
                  </a:cubicBezTo>
                  <a:cubicBezTo>
                    <a:pt x="18" y="17"/>
                    <a:pt x="15" y="18"/>
                    <a:pt x="12" y="1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0" y="4"/>
                    <a:pt x="13" y="3"/>
                    <a:pt x="18" y="2"/>
                  </a:cubicBezTo>
                  <a:cubicBezTo>
                    <a:pt x="22" y="1"/>
                    <a:pt x="27" y="0"/>
                    <a:pt x="32" y="0"/>
                  </a:cubicBezTo>
                  <a:close/>
                  <a:moveTo>
                    <a:pt x="36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27" y="34"/>
                    <a:pt x="25" y="35"/>
                    <a:pt x="23" y="36"/>
                  </a:cubicBezTo>
                  <a:cubicBezTo>
                    <a:pt x="22" y="37"/>
                    <a:pt x="21" y="39"/>
                    <a:pt x="21" y="41"/>
                  </a:cubicBezTo>
                  <a:cubicBezTo>
                    <a:pt x="21" y="43"/>
                    <a:pt x="21" y="44"/>
                    <a:pt x="22" y="45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29" y="47"/>
                    <a:pt x="31" y="46"/>
                    <a:pt x="33" y="44"/>
                  </a:cubicBezTo>
                  <a:cubicBezTo>
                    <a:pt x="35" y="43"/>
                    <a:pt x="36" y="41"/>
                    <a:pt x="36" y="38"/>
                  </a:cubicBezTo>
                  <a:lnTo>
                    <a:pt x="3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3EFD9B74-F389-450F-A280-620AAD9CBC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36" y="473"/>
              <a:ext cx="20" cy="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1823037-4565-490C-ADA7-C49BB851A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9" y="506"/>
              <a:ext cx="58" cy="16"/>
            </a:xfrm>
            <a:custGeom>
              <a:avLst/>
              <a:gdLst>
                <a:gd name="T0" fmla="*/ 43 w 61"/>
                <a:gd name="T1" fmla="*/ 16 h 16"/>
                <a:gd name="T2" fmla="*/ 36 w 61"/>
                <a:gd name="T3" fmla="*/ 15 h 16"/>
                <a:gd name="T4" fmla="*/ 24 w 61"/>
                <a:gd name="T5" fmla="*/ 9 h 16"/>
                <a:gd name="T6" fmla="*/ 17 w 61"/>
                <a:gd name="T7" fmla="*/ 6 h 16"/>
                <a:gd name="T8" fmla="*/ 5 w 61"/>
                <a:gd name="T9" fmla="*/ 12 h 16"/>
                <a:gd name="T10" fmla="*/ 1 w 61"/>
                <a:gd name="T11" fmla="*/ 12 h 16"/>
                <a:gd name="T12" fmla="*/ 1 w 61"/>
                <a:gd name="T13" fmla="*/ 8 h 16"/>
                <a:gd name="T14" fmla="*/ 17 w 61"/>
                <a:gd name="T15" fmla="*/ 0 h 16"/>
                <a:gd name="T16" fmla="*/ 27 w 61"/>
                <a:gd name="T17" fmla="*/ 4 h 16"/>
                <a:gd name="T18" fmla="*/ 37 w 61"/>
                <a:gd name="T19" fmla="*/ 9 h 16"/>
                <a:gd name="T20" fmla="*/ 55 w 61"/>
                <a:gd name="T21" fmla="*/ 4 h 16"/>
                <a:gd name="T22" fmla="*/ 60 w 61"/>
                <a:gd name="T23" fmla="*/ 4 h 16"/>
                <a:gd name="T24" fmla="*/ 60 w 61"/>
                <a:gd name="T25" fmla="*/ 8 h 16"/>
                <a:gd name="T26" fmla="*/ 43 w 61"/>
                <a:gd name="T2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6">
                  <a:moveTo>
                    <a:pt x="43" y="16"/>
                  </a:moveTo>
                  <a:cubicBezTo>
                    <a:pt x="41" y="16"/>
                    <a:pt x="39" y="15"/>
                    <a:pt x="36" y="15"/>
                  </a:cubicBezTo>
                  <a:cubicBezTo>
                    <a:pt x="30" y="14"/>
                    <a:pt x="26" y="11"/>
                    <a:pt x="24" y="9"/>
                  </a:cubicBezTo>
                  <a:cubicBezTo>
                    <a:pt x="21" y="8"/>
                    <a:pt x="19" y="6"/>
                    <a:pt x="17" y="6"/>
                  </a:cubicBezTo>
                  <a:cubicBezTo>
                    <a:pt x="10" y="6"/>
                    <a:pt x="5" y="12"/>
                    <a:pt x="5" y="12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9"/>
                    <a:pt x="1" y="8"/>
                  </a:cubicBezTo>
                  <a:cubicBezTo>
                    <a:pt x="1" y="8"/>
                    <a:pt x="8" y="0"/>
                    <a:pt x="17" y="0"/>
                  </a:cubicBezTo>
                  <a:cubicBezTo>
                    <a:pt x="22" y="0"/>
                    <a:pt x="24" y="2"/>
                    <a:pt x="27" y="4"/>
                  </a:cubicBezTo>
                  <a:cubicBezTo>
                    <a:pt x="30" y="6"/>
                    <a:pt x="32" y="8"/>
                    <a:pt x="37" y="9"/>
                  </a:cubicBezTo>
                  <a:cubicBezTo>
                    <a:pt x="47" y="11"/>
                    <a:pt x="51" y="8"/>
                    <a:pt x="55" y="4"/>
                  </a:cubicBezTo>
                  <a:cubicBezTo>
                    <a:pt x="57" y="2"/>
                    <a:pt x="59" y="2"/>
                    <a:pt x="60" y="4"/>
                  </a:cubicBezTo>
                  <a:cubicBezTo>
                    <a:pt x="61" y="5"/>
                    <a:pt x="61" y="7"/>
                    <a:pt x="60" y="8"/>
                  </a:cubicBezTo>
                  <a:cubicBezTo>
                    <a:pt x="55" y="13"/>
                    <a:pt x="50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893345"/>
            <a:ext cx="9144000" cy="1616617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11" name="Forma libre 10"/>
          <p:cNvSpPr>
            <a:spLocks noGrp="1"/>
          </p:cNvSpPr>
          <p:nvPr>
            <p:ph type="pic" sz="quarter" idx="14"/>
          </p:nvPr>
        </p:nvSpPr>
        <p:spPr>
          <a:xfrm>
            <a:off x="204395" y="-1"/>
            <a:ext cx="11987605" cy="6858000"/>
          </a:xfrm>
          <a:custGeom>
            <a:avLst/>
            <a:gdLst>
              <a:gd name="connsiteX0" fmla="*/ 0 w 11987605"/>
              <a:gd name="connsiteY0" fmla="*/ 0 h 6858000"/>
              <a:gd name="connsiteX1" fmla="*/ 11987605 w 11987605"/>
              <a:gd name="connsiteY1" fmla="*/ 0 h 6858000"/>
              <a:gd name="connsiteX2" fmla="*/ 11987605 w 11987605"/>
              <a:gd name="connsiteY2" fmla="*/ 5916613 h 6858000"/>
              <a:gd name="connsiteX3" fmla="*/ 11987605 w 11987605"/>
              <a:gd name="connsiteY3" fmla="*/ 6078538 h 6858000"/>
              <a:gd name="connsiteX4" fmla="*/ 11987605 w 11987605"/>
              <a:gd name="connsiteY4" fmla="*/ 6858000 h 6858000"/>
              <a:gd name="connsiteX5" fmla="*/ 6637730 w 11987605"/>
              <a:gd name="connsiteY5" fmla="*/ 6858000 h 6858000"/>
              <a:gd name="connsiteX6" fmla="*/ 6637730 w 11987605"/>
              <a:gd name="connsiteY6" fmla="*/ 6078538 h 6858000"/>
              <a:gd name="connsiteX7" fmla="*/ 0 w 11987605"/>
              <a:gd name="connsiteY7" fmla="*/ 60785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87605" h="6858000">
                <a:moveTo>
                  <a:pt x="0" y="0"/>
                </a:moveTo>
                <a:lnTo>
                  <a:pt x="11987605" y="0"/>
                </a:lnTo>
                <a:lnTo>
                  <a:pt x="11987605" y="5916613"/>
                </a:lnTo>
                <a:lnTo>
                  <a:pt x="11987605" y="6078538"/>
                </a:lnTo>
                <a:lnTo>
                  <a:pt x="11987605" y="6858000"/>
                </a:lnTo>
                <a:lnTo>
                  <a:pt x="6637730" y="6858000"/>
                </a:lnTo>
                <a:lnTo>
                  <a:pt x="6637730" y="6078538"/>
                </a:lnTo>
                <a:lnTo>
                  <a:pt x="0" y="6078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 10"/>
          <p:cNvSpPr>
            <a:spLocks noGrp="1"/>
          </p:cNvSpPr>
          <p:nvPr>
            <p:ph type="pic" sz="quarter" idx="14"/>
          </p:nvPr>
        </p:nvSpPr>
        <p:spPr>
          <a:xfrm>
            <a:off x="204395" y="-1"/>
            <a:ext cx="11987605" cy="6858000"/>
          </a:xfrm>
          <a:custGeom>
            <a:avLst/>
            <a:gdLst>
              <a:gd name="connsiteX0" fmla="*/ 0 w 11987605"/>
              <a:gd name="connsiteY0" fmla="*/ 0 h 6858000"/>
              <a:gd name="connsiteX1" fmla="*/ 11987605 w 11987605"/>
              <a:gd name="connsiteY1" fmla="*/ 0 h 6858000"/>
              <a:gd name="connsiteX2" fmla="*/ 11987605 w 11987605"/>
              <a:gd name="connsiteY2" fmla="*/ 5916613 h 6858000"/>
              <a:gd name="connsiteX3" fmla="*/ 11987605 w 11987605"/>
              <a:gd name="connsiteY3" fmla="*/ 6078538 h 6858000"/>
              <a:gd name="connsiteX4" fmla="*/ 11987605 w 11987605"/>
              <a:gd name="connsiteY4" fmla="*/ 6858000 h 6858000"/>
              <a:gd name="connsiteX5" fmla="*/ 6637730 w 11987605"/>
              <a:gd name="connsiteY5" fmla="*/ 6858000 h 6858000"/>
              <a:gd name="connsiteX6" fmla="*/ 6637730 w 11987605"/>
              <a:gd name="connsiteY6" fmla="*/ 6078538 h 6858000"/>
              <a:gd name="connsiteX7" fmla="*/ 0 w 11987605"/>
              <a:gd name="connsiteY7" fmla="*/ 60785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87605" h="6858000">
                <a:moveTo>
                  <a:pt x="0" y="0"/>
                </a:moveTo>
                <a:lnTo>
                  <a:pt x="11987605" y="0"/>
                </a:lnTo>
                <a:lnTo>
                  <a:pt x="11987605" y="5916613"/>
                </a:lnTo>
                <a:lnTo>
                  <a:pt x="11987605" y="6078538"/>
                </a:lnTo>
                <a:lnTo>
                  <a:pt x="11987605" y="6858000"/>
                </a:lnTo>
                <a:lnTo>
                  <a:pt x="6637730" y="6858000"/>
                </a:lnTo>
                <a:lnTo>
                  <a:pt x="6637730" y="6078538"/>
                </a:lnTo>
                <a:lnTo>
                  <a:pt x="0" y="607853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893345"/>
            <a:ext cx="9144000" cy="1616617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8" name="Imagen 7" descr="Pantalla de video juego en la noche&#10;&#10;Descripción generada automáticamente con confianza media">
            <a:extLst>
              <a:ext uri="{FF2B5EF4-FFF2-40B4-BE49-F238E27FC236}">
                <a16:creationId xmlns:a16="http://schemas.microsoft.com/office/drawing/2014/main" id="{74C3A076-DEA5-4825-A129-5A7F0C09B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86" y="-120758"/>
            <a:ext cx="7286171" cy="7366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5" name="Imagen 4" descr="Pantalla de video juego en la noche&#10;&#10;Descripción generada automáticamente con confianza media">
            <a:extLst>
              <a:ext uri="{FF2B5EF4-FFF2-40B4-BE49-F238E27FC236}">
                <a16:creationId xmlns:a16="http://schemas.microsoft.com/office/drawing/2014/main" id="{74C3A076-DEA5-4825-A129-5A7F0C09B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86" y="-120758"/>
            <a:ext cx="7286171" cy="7366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0166BD8-B109-42B2-8AE3-C3F73B6F5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7" y="-574823"/>
            <a:ext cx="7358744" cy="74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 10"/>
          <p:cNvSpPr>
            <a:spLocks noGrp="1"/>
          </p:cNvSpPr>
          <p:nvPr>
            <p:ph type="pic" sz="quarter" idx="14"/>
          </p:nvPr>
        </p:nvSpPr>
        <p:spPr>
          <a:xfrm>
            <a:off x="204395" y="-1"/>
            <a:ext cx="11987605" cy="6858000"/>
          </a:xfrm>
          <a:custGeom>
            <a:avLst/>
            <a:gdLst>
              <a:gd name="connsiteX0" fmla="*/ 0 w 11987605"/>
              <a:gd name="connsiteY0" fmla="*/ 0 h 6858000"/>
              <a:gd name="connsiteX1" fmla="*/ 11987605 w 11987605"/>
              <a:gd name="connsiteY1" fmla="*/ 0 h 6858000"/>
              <a:gd name="connsiteX2" fmla="*/ 11987605 w 11987605"/>
              <a:gd name="connsiteY2" fmla="*/ 5916613 h 6858000"/>
              <a:gd name="connsiteX3" fmla="*/ 11987605 w 11987605"/>
              <a:gd name="connsiteY3" fmla="*/ 6078538 h 6858000"/>
              <a:gd name="connsiteX4" fmla="*/ 11987605 w 11987605"/>
              <a:gd name="connsiteY4" fmla="*/ 6858000 h 6858000"/>
              <a:gd name="connsiteX5" fmla="*/ 6637730 w 11987605"/>
              <a:gd name="connsiteY5" fmla="*/ 6858000 h 6858000"/>
              <a:gd name="connsiteX6" fmla="*/ 6637730 w 11987605"/>
              <a:gd name="connsiteY6" fmla="*/ 6078538 h 6858000"/>
              <a:gd name="connsiteX7" fmla="*/ 0 w 11987605"/>
              <a:gd name="connsiteY7" fmla="*/ 60785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87605" h="6858000">
                <a:moveTo>
                  <a:pt x="0" y="0"/>
                </a:moveTo>
                <a:lnTo>
                  <a:pt x="11987605" y="0"/>
                </a:lnTo>
                <a:lnTo>
                  <a:pt x="11987605" y="5916613"/>
                </a:lnTo>
                <a:lnTo>
                  <a:pt x="11987605" y="6078538"/>
                </a:lnTo>
                <a:lnTo>
                  <a:pt x="11987605" y="6858000"/>
                </a:lnTo>
                <a:lnTo>
                  <a:pt x="6637730" y="6858000"/>
                </a:lnTo>
                <a:lnTo>
                  <a:pt x="6637730" y="6078538"/>
                </a:lnTo>
                <a:lnTo>
                  <a:pt x="0" y="607853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893345"/>
            <a:ext cx="9144000" cy="1616617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0166BD8-B109-42B2-8AE3-C3F73B6F5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7" y="-574823"/>
            <a:ext cx="7358744" cy="74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8" name="Imagen 7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C5BBA252-B166-4FAE-9620-A18EBB8CB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15" y="-734213"/>
            <a:ext cx="7724316" cy="78096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8" name="Imagen 7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C5BBA252-B166-4FAE-9620-A18EBB8CB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15" y="-734213"/>
            <a:ext cx="7724316" cy="78096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893345"/>
            <a:ext cx="9144000" cy="1616617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eño personalizad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4895829"/>
            <a:ext cx="12192000" cy="196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4"/>
          <p:cNvSpPr/>
          <p:nvPr userDrawn="1"/>
        </p:nvSpPr>
        <p:spPr>
          <a:xfrm>
            <a:off x="0" y="4889562"/>
            <a:ext cx="12192000" cy="870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Gráfico 27">
            <a:extLst>
              <a:ext uri="{FF2B5EF4-FFF2-40B4-BE49-F238E27FC236}">
                <a16:creationId xmlns:a16="http://schemas.microsoft.com/office/drawing/2014/main" id="{B6D31A5C-53C9-4B68-84BB-D342D01FBD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825" y="5489742"/>
            <a:ext cx="6689654" cy="855164"/>
          </a:xfrm>
          <a:prstGeom prst="rect">
            <a:avLst/>
          </a:prstGeom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A0997CD6-402B-4EFF-B7B9-436FF2D2F15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057161" y="2549963"/>
            <a:ext cx="6231898" cy="651910"/>
            <a:chOff x="1673" y="472"/>
            <a:chExt cx="974" cy="104"/>
          </a:xfrm>
          <a:solidFill>
            <a:schemeClr val="bg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55C935D-1477-4559-9691-AF14DCD27E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73" y="478"/>
              <a:ext cx="54" cy="74"/>
            </a:xfrm>
            <a:custGeom>
              <a:avLst/>
              <a:gdLst>
                <a:gd name="T0" fmla="*/ 37 w 54"/>
                <a:gd name="T1" fmla="*/ 74 h 74"/>
                <a:gd name="T2" fmla="*/ 17 w 54"/>
                <a:gd name="T3" fmla="*/ 74 h 74"/>
                <a:gd name="T4" fmla="*/ 17 w 54"/>
                <a:gd name="T5" fmla="*/ 16 h 74"/>
                <a:gd name="T6" fmla="*/ 0 w 54"/>
                <a:gd name="T7" fmla="*/ 16 h 74"/>
                <a:gd name="T8" fmla="*/ 0 w 54"/>
                <a:gd name="T9" fmla="*/ 0 h 74"/>
                <a:gd name="T10" fmla="*/ 54 w 54"/>
                <a:gd name="T11" fmla="*/ 0 h 74"/>
                <a:gd name="T12" fmla="*/ 54 w 54"/>
                <a:gd name="T13" fmla="*/ 16 h 74"/>
                <a:gd name="T14" fmla="*/ 37 w 54"/>
                <a:gd name="T15" fmla="*/ 16 h 74"/>
                <a:gd name="T16" fmla="*/ 37 w 54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4">
                  <a:moveTo>
                    <a:pt x="37" y="74"/>
                  </a:moveTo>
                  <a:lnTo>
                    <a:pt x="17" y="74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6"/>
                  </a:lnTo>
                  <a:lnTo>
                    <a:pt x="37" y="16"/>
                  </a:lnTo>
                  <a:lnTo>
                    <a:pt x="37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C2ADF4F-60CA-4D94-AC0D-20305C283A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7" y="494"/>
              <a:ext cx="54" cy="59"/>
            </a:xfrm>
            <a:custGeom>
              <a:avLst/>
              <a:gdLst>
                <a:gd name="T0" fmla="*/ 57 w 57"/>
                <a:gd name="T1" fmla="*/ 0 h 60"/>
                <a:gd name="T2" fmla="*/ 57 w 57"/>
                <a:gd name="T3" fmla="*/ 59 h 60"/>
                <a:gd name="T4" fmla="*/ 41 w 57"/>
                <a:gd name="T5" fmla="*/ 59 h 60"/>
                <a:gd name="T6" fmla="*/ 39 w 57"/>
                <a:gd name="T7" fmla="*/ 52 h 60"/>
                <a:gd name="T8" fmla="*/ 38 w 57"/>
                <a:gd name="T9" fmla="*/ 52 h 60"/>
                <a:gd name="T10" fmla="*/ 33 w 57"/>
                <a:gd name="T11" fmla="*/ 56 h 60"/>
                <a:gd name="T12" fmla="*/ 27 w 57"/>
                <a:gd name="T13" fmla="*/ 59 h 60"/>
                <a:gd name="T14" fmla="*/ 20 w 57"/>
                <a:gd name="T15" fmla="*/ 60 h 60"/>
                <a:gd name="T16" fmla="*/ 10 w 57"/>
                <a:gd name="T17" fmla="*/ 58 h 60"/>
                <a:gd name="T18" fmla="*/ 2 w 57"/>
                <a:gd name="T19" fmla="*/ 51 h 60"/>
                <a:gd name="T20" fmla="*/ 0 w 57"/>
                <a:gd name="T21" fmla="*/ 38 h 60"/>
                <a:gd name="T22" fmla="*/ 0 w 57"/>
                <a:gd name="T23" fmla="*/ 0 h 60"/>
                <a:gd name="T24" fmla="*/ 20 w 57"/>
                <a:gd name="T25" fmla="*/ 0 h 60"/>
                <a:gd name="T26" fmla="*/ 20 w 57"/>
                <a:gd name="T27" fmla="*/ 32 h 60"/>
                <a:gd name="T28" fmla="*/ 21 w 57"/>
                <a:gd name="T29" fmla="*/ 41 h 60"/>
                <a:gd name="T30" fmla="*/ 27 w 57"/>
                <a:gd name="T31" fmla="*/ 44 h 60"/>
                <a:gd name="T32" fmla="*/ 33 w 57"/>
                <a:gd name="T33" fmla="*/ 42 h 60"/>
                <a:gd name="T34" fmla="*/ 36 w 57"/>
                <a:gd name="T35" fmla="*/ 36 h 60"/>
                <a:gd name="T36" fmla="*/ 36 w 57"/>
                <a:gd name="T37" fmla="*/ 26 h 60"/>
                <a:gd name="T38" fmla="*/ 36 w 57"/>
                <a:gd name="T39" fmla="*/ 0 h 60"/>
                <a:gd name="T40" fmla="*/ 57 w 57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60">
                  <a:moveTo>
                    <a:pt x="57" y="0"/>
                  </a:moveTo>
                  <a:cubicBezTo>
                    <a:pt x="57" y="59"/>
                    <a:pt x="57" y="59"/>
                    <a:pt x="57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4"/>
                    <a:pt x="35" y="55"/>
                    <a:pt x="33" y="56"/>
                  </a:cubicBezTo>
                  <a:cubicBezTo>
                    <a:pt x="31" y="58"/>
                    <a:pt x="29" y="58"/>
                    <a:pt x="27" y="59"/>
                  </a:cubicBezTo>
                  <a:cubicBezTo>
                    <a:pt x="25" y="60"/>
                    <a:pt x="22" y="60"/>
                    <a:pt x="20" y="60"/>
                  </a:cubicBezTo>
                  <a:cubicBezTo>
                    <a:pt x="16" y="60"/>
                    <a:pt x="13" y="59"/>
                    <a:pt x="10" y="58"/>
                  </a:cubicBezTo>
                  <a:cubicBezTo>
                    <a:pt x="7" y="56"/>
                    <a:pt x="4" y="54"/>
                    <a:pt x="2" y="51"/>
                  </a:cubicBezTo>
                  <a:cubicBezTo>
                    <a:pt x="1" y="48"/>
                    <a:pt x="0" y="43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6"/>
                    <a:pt x="20" y="39"/>
                    <a:pt x="21" y="41"/>
                  </a:cubicBezTo>
                  <a:cubicBezTo>
                    <a:pt x="23" y="43"/>
                    <a:pt x="24" y="44"/>
                    <a:pt x="27" y="44"/>
                  </a:cubicBezTo>
                  <a:cubicBezTo>
                    <a:pt x="29" y="44"/>
                    <a:pt x="31" y="43"/>
                    <a:pt x="33" y="42"/>
                  </a:cubicBezTo>
                  <a:cubicBezTo>
                    <a:pt x="34" y="40"/>
                    <a:pt x="35" y="38"/>
                    <a:pt x="36" y="36"/>
                  </a:cubicBezTo>
                  <a:cubicBezTo>
                    <a:pt x="36" y="33"/>
                    <a:pt x="36" y="30"/>
                    <a:pt x="36" y="26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F7C290-1E46-4599-883C-04697EDFA3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8" y="493"/>
              <a:ext cx="47" cy="60"/>
            </a:xfrm>
            <a:custGeom>
              <a:avLst/>
              <a:gdLst>
                <a:gd name="T0" fmla="*/ 29 w 50"/>
                <a:gd name="T1" fmla="*/ 61 h 61"/>
                <a:gd name="T2" fmla="*/ 13 w 50"/>
                <a:gd name="T3" fmla="*/ 58 h 61"/>
                <a:gd name="T4" fmla="*/ 3 w 50"/>
                <a:gd name="T5" fmla="*/ 48 h 61"/>
                <a:gd name="T6" fmla="*/ 0 w 50"/>
                <a:gd name="T7" fmla="*/ 31 h 61"/>
                <a:gd name="T8" fmla="*/ 4 w 50"/>
                <a:gd name="T9" fmla="*/ 13 h 61"/>
                <a:gd name="T10" fmla="*/ 15 w 50"/>
                <a:gd name="T11" fmla="*/ 4 h 61"/>
                <a:gd name="T12" fmla="*/ 30 w 50"/>
                <a:gd name="T13" fmla="*/ 0 h 61"/>
                <a:gd name="T14" fmla="*/ 41 w 50"/>
                <a:gd name="T15" fmla="*/ 1 h 61"/>
                <a:gd name="T16" fmla="*/ 50 w 50"/>
                <a:gd name="T17" fmla="*/ 5 h 61"/>
                <a:gd name="T18" fmla="*/ 44 w 50"/>
                <a:gd name="T19" fmla="*/ 20 h 61"/>
                <a:gd name="T20" fmla="*/ 37 w 50"/>
                <a:gd name="T21" fmla="*/ 17 h 61"/>
                <a:gd name="T22" fmla="*/ 30 w 50"/>
                <a:gd name="T23" fmla="*/ 16 h 61"/>
                <a:gd name="T24" fmla="*/ 25 w 50"/>
                <a:gd name="T25" fmla="*/ 18 h 61"/>
                <a:gd name="T26" fmla="*/ 21 w 50"/>
                <a:gd name="T27" fmla="*/ 23 h 61"/>
                <a:gd name="T28" fmla="*/ 20 w 50"/>
                <a:gd name="T29" fmla="*/ 31 h 61"/>
                <a:gd name="T30" fmla="*/ 21 w 50"/>
                <a:gd name="T31" fmla="*/ 39 h 61"/>
                <a:gd name="T32" fmla="*/ 25 w 50"/>
                <a:gd name="T33" fmla="*/ 43 h 61"/>
                <a:gd name="T34" fmla="*/ 30 w 50"/>
                <a:gd name="T35" fmla="*/ 45 h 61"/>
                <a:gd name="T36" fmla="*/ 39 w 50"/>
                <a:gd name="T37" fmla="*/ 43 h 61"/>
                <a:gd name="T38" fmla="*/ 47 w 50"/>
                <a:gd name="T39" fmla="*/ 40 h 61"/>
                <a:gd name="T40" fmla="*/ 47 w 50"/>
                <a:gd name="T41" fmla="*/ 56 h 61"/>
                <a:gd name="T42" fmla="*/ 39 w 50"/>
                <a:gd name="T43" fmla="*/ 60 h 61"/>
                <a:gd name="T44" fmla="*/ 29 w 50"/>
                <a:gd name="T4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61">
                  <a:moveTo>
                    <a:pt x="29" y="61"/>
                  </a:moveTo>
                  <a:cubicBezTo>
                    <a:pt x="23" y="61"/>
                    <a:pt x="18" y="60"/>
                    <a:pt x="13" y="58"/>
                  </a:cubicBezTo>
                  <a:cubicBezTo>
                    <a:pt x="9" y="56"/>
                    <a:pt x="6" y="52"/>
                    <a:pt x="3" y="48"/>
                  </a:cubicBezTo>
                  <a:cubicBezTo>
                    <a:pt x="1" y="43"/>
                    <a:pt x="0" y="38"/>
                    <a:pt x="0" y="31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6" y="9"/>
                    <a:pt x="10" y="6"/>
                    <a:pt x="15" y="4"/>
                  </a:cubicBezTo>
                  <a:cubicBezTo>
                    <a:pt x="19" y="1"/>
                    <a:pt x="24" y="0"/>
                    <a:pt x="30" y="0"/>
                  </a:cubicBezTo>
                  <a:cubicBezTo>
                    <a:pt x="34" y="0"/>
                    <a:pt x="37" y="1"/>
                    <a:pt x="41" y="1"/>
                  </a:cubicBezTo>
                  <a:cubicBezTo>
                    <a:pt x="44" y="2"/>
                    <a:pt x="47" y="3"/>
                    <a:pt x="50" y="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19"/>
                    <a:pt x="39" y="18"/>
                    <a:pt x="37" y="17"/>
                  </a:cubicBezTo>
                  <a:cubicBezTo>
                    <a:pt x="35" y="16"/>
                    <a:pt x="33" y="16"/>
                    <a:pt x="30" y="16"/>
                  </a:cubicBezTo>
                  <a:cubicBezTo>
                    <a:pt x="28" y="16"/>
                    <a:pt x="27" y="17"/>
                    <a:pt x="25" y="18"/>
                  </a:cubicBezTo>
                  <a:cubicBezTo>
                    <a:pt x="23" y="19"/>
                    <a:pt x="22" y="20"/>
                    <a:pt x="21" y="23"/>
                  </a:cubicBezTo>
                  <a:cubicBezTo>
                    <a:pt x="20" y="25"/>
                    <a:pt x="20" y="27"/>
                    <a:pt x="20" y="31"/>
                  </a:cubicBezTo>
                  <a:cubicBezTo>
                    <a:pt x="20" y="34"/>
                    <a:pt x="20" y="37"/>
                    <a:pt x="21" y="39"/>
                  </a:cubicBezTo>
                  <a:cubicBezTo>
                    <a:pt x="22" y="41"/>
                    <a:pt x="23" y="43"/>
                    <a:pt x="25" y="43"/>
                  </a:cubicBezTo>
                  <a:cubicBezTo>
                    <a:pt x="27" y="44"/>
                    <a:pt x="28" y="45"/>
                    <a:pt x="30" y="45"/>
                  </a:cubicBezTo>
                  <a:cubicBezTo>
                    <a:pt x="33" y="45"/>
                    <a:pt x="36" y="44"/>
                    <a:pt x="39" y="43"/>
                  </a:cubicBezTo>
                  <a:cubicBezTo>
                    <a:pt x="42" y="43"/>
                    <a:pt x="45" y="41"/>
                    <a:pt x="47" y="40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7"/>
                    <a:pt x="42" y="59"/>
                    <a:pt x="39" y="60"/>
                  </a:cubicBezTo>
                  <a:cubicBezTo>
                    <a:pt x="36" y="60"/>
                    <a:pt x="33" y="61"/>
                    <a:pt x="29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F33D3A3-94A6-462B-B0F1-35EE9BE610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81" y="493"/>
              <a:ext cx="52" cy="60"/>
            </a:xfrm>
            <a:custGeom>
              <a:avLst/>
              <a:gdLst>
                <a:gd name="T0" fmla="*/ 32 w 55"/>
                <a:gd name="T1" fmla="*/ 0 h 61"/>
                <a:gd name="T2" fmla="*/ 49 w 55"/>
                <a:gd name="T3" fmla="*/ 6 h 61"/>
                <a:gd name="T4" fmla="*/ 55 w 55"/>
                <a:gd name="T5" fmla="*/ 21 h 61"/>
                <a:gd name="T6" fmla="*/ 55 w 55"/>
                <a:gd name="T7" fmla="*/ 60 h 61"/>
                <a:gd name="T8" fmla="*/ 41 w 55"/>
                <a:gd name="T9" fmla="*/ 60 h 61"/>
                <a:gd name="T10" fmla="*/ 37 w 55"/>
                <a:gd name="T11" fmla="*/ 52 h 61"/>
                <a:gd name="T12" fmla="*/ 37 w 55"/>
                <a:gd name="T13" fmla="*/ 52 h 61"/>
                <a:gd name="T14" fmla="*/ 32 w 55"/>
                <a:gd name="T15" fmla="*/ 57 h 61"/>
                <a:gd name="T16" fmla="*/ 26 w 55"/>
                <a:gd name="T17" fmla="*/ 60 h 61"/>
                <a:gd name="T18" fmla="*/ 18 w 55"/>
                <a:gd name="T19" fmla="*/ 61 h 61"/>
                <a:gd name="T20" fmla="*/ 9 w 55"/>
                <a:gd name="T21" fmla="*/ 59 h 61"/>
                <a:gd name="T22" fmla="*/ 2 w 55"/>
                <a:gd name="T23" fmla="*/ 53 h 61"/>
                <a:gd name="T24" fmla="*/ 0 w 55"/>
                <a:gd name="T25" fmla="*/ 42 h 61"/>
                <a:gd name="T26" fmla="*/ 6 w 55"/>
                <a:gd name="T27" fmla="*/ 28 h 61"/>
                <a:gd name="T28" fmla="*/ 25 w 55"/>
                <a:gd name="T29" fmla="*/ 23 h 61"/>
                <a:gd name="T30" fmla="*/ 35 w 55"/>
                <a:gd name="T31" fmla="*/ 23 h 61"/>
                <a:gd name="T32" fmla="*/ 35 w 55"/>
                <a:gd name="T33" fmla="*/ 22 h 61"/>
                <a:gd name="T34" fmla="*/ 33 w 55"/>
                <a:gd name="T35" fmla="*/ 16 h 61"/>
                <a:gd name="T36" fmla="*/ 28 w 55"/>
                <a:gd name="T37" fmla="*/ 15 h 61"/>
                <a:gd name="T38" fmla="*/ 20 w 55"/>
                <a:gd name="T39" fmla="*/ 16 h 61"/>
                <a:gd name="T40" fmla="*/ 12 w 55"/>
                <a:gd name="T41" fmla="*/ 19 h 61"/>
                <a:gd name="T42" fmla="*/ 6 w 55"/>
                <a:gd name="T43" fmla="*/ 6 h 61"/>
                <a:gd name="T44" fmla="*/ 17 w 55"/>
                <a:gd name="T45" fmla="*/ 2 h 61"/>
                <a:gd name="T46" fmla="*/ 32 w 55"/>
                <a:gd name="T47" fmla="*/ 0 h 61"/>
                <a:gd name="T48" fmla="*/ 35 w 55"/>
                <a:gd name="T49" fmla="*/ 34 h 61"/>
                <a:gd name="T50" fmla="*/ 31 w 55"/>
                <a:gd name="T51" fmla="*/ 34 h 61"/>
                <a:gd name="T52" fmla="*/ 23 w 55"/>
                <a:gd name="T53" fmla="*/ 36 h 61"/>
                <a:gd name="T54" fmla="*/ 20 w 55"/>
                <a:gd name="T55" fmla="*/ 41 h 61"/>
                <a:gd name="T56" fmla="*/ 22 w 55"/>
                <a:gd name="T57" fmla="*/ 45 h 61"/>
                <a:gd name="T58" fmla="*/ 26 w 55"/>
                <a:gd name="T59" fmla="*/ 47 h 61"/>
                <a:gd name="T60" fmla="*/ 33 w 55"/>
                <a:gd name="T61" fmla="*/ 44 h 61"/>
                <a:gd name="T62" fmla="*/ 35 w 55"/>
                <a:gd name="T63" fmla="*/ 38 h 61"/>
                <a:gd name="T64" fmla="*/ 35 w 55"/>
                <a:gd name="T6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61">
                  <a:moveTo>
                    <a:pt x="32" y="0"/>
                  </a:moveTo>
                  <a:cubicBezTo>
                    <a:pt x="39" y="0"/>
                    <a:pt x="45" y="2"/>
                    <a:pt x="49" y="6"/>
                  </a:cubicBezTo>
                  <a:cubicBezTo>
                    <a:pt x="53" y="9"/>
                    <a:pt x="55" y="15"/>
                    <a:pt x="55" y="2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54"/>
                    <a:pt x="34" y="56"/>
                    <a:pt x="32" y="57"/>
                  </a:cubicBezTo>
                  <a:cubicBezTo>
                    <a:pt x="30" y="58"/>
                    <a:pt x="28" y="59"/>
                    <a:pt x="26" y="60"/>
                  </a:cubicBezTo>
                  <a:cubicBezTo>
                    <a:pt x="24" y="61"/>
                    <a:pt x="21" y="61"/>
                    <a:pt x="18" y="61"/>
                  </a:cubicBezTo>
                  <a:cubicBezTo>
                    <a:pt x="14" y="61"/>
                    <a:pt x="11" y="60"/>
                    <a:pt x="9" y="59"/>
                  </a:cubicBezTo>
                  <a:cubicBezTo>
                    <a:pt x="6" y="57"/>
                    <a:pt x="4" y="55"/>
                    <a:pt x="2" y="53"/>
                  </a:cubicBezTo>
                  <a:cubicBezTo>
                    <a:pt x="1" y="50"/>
                    <a:pt x="0" y="46"/>
                    <a:pt x="0" y="42"/>
                  </a:cubicBezTo>
                  <a:cubicBezTo>
                    <a:pt x="0" y="36"/>
                    <a:pt x="2" y="31"/>
                    <a:pt x="6" y="28"/>
                  </a:cubicBezTo>
                  <a:cubicBezTo>
                    <a:pt x="11" y="25"/>
                    <a:pt x="17" y="23"/>
                    <a:pt x="2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9"/>
                    <a:pt x="34" y="17"/>
                    <a:pt x="33" y="16"/>
                  </a:cubicBezTo>
                  <a:cubicBezTo>
                    <a:pt x="32" y="15"/>
                    <a:pt x="30" y="15"/>
                    <a:pt x="28" y="15"/>
                  </a:cubicBezTo>
                  <a:cubicBezTo>
                    <a:pt x="26" y="15"/>
                    <a:pt x="23" y="15"/>
                    <a:pt x="20" y="16"/>
                  </a:cubicBezTo>
                  <a:cubicBezTo>
                    <a:pt x="17" y="17"/>
                    <a:pt x="15" y="18"/>
                    <a:pt x="12" y="1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4"/>
                    <a:pt x="13" y="3"/>
                    <a:pt x="17" y="2"/>
                  </a:cubicBezTo>
                  <a:cubicBezTo>
                    <a:pt x="22" y="1"/>
                    <a:pt x="26" y="0"/>
                    <a:pt x="32" y="0"/>
                  </a:cubicBezTo>
                  <a:close/>
                  <a:moveTo>
                    <a:pt x="35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27" y="34"/>
                    <a:pt x="24" y="35"/>
                    <a:pt x="23" y="36"/>
                  </a:cubicBezTo>
                  <a:cubicBezTo>
                    <a:pt x="21" y="37"/>
                    <a:pt x="20" y="39"/>
                    <a:pt x="20" y="41"/>
                  </a:cubicBezTo>
                  <a:cubicBezTo>
                    <a:pt x="20" y="43"/>
                    <a:pt x="21" y="44"/>
                    <a:pt x="22" y="45"/>
                  </a:cubicBezTo>
                  <a:cubicBezTo>
                    <a:pt x="23" y="46"/>
                    <a:pt x="25" y="47"/>
                    <a:pt x="26" y="47"/>
                  </a:cubicBezTo>
                  <a:cubicBezTo>
                    <a:pt x="29" y="47"/>
                    <a:pt x="31" y="46"/>
                    <a:pt x="33" y="44"/>
                  </a:cubicBezTo>
                  <a:cubicBezTo>
                    <a:pt x="34" y="43"/>
                    <a:pt x="35" y="41"/>
                    <a:pt x="35" y="38"/>
                  </a:cubicBezTo>
                  <a:lnTo>
                    <a:pt x="35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72EE178-58BC-4A25-AE53-CF0BA5AA8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6" y="493"/>
              <a:ext cx="40" cy="59"/>
            </a:xfrm>
            <a:custGeom>
              <a:avLst/>
              <a:gdLst>
                <a:gd name="T0" fmla="*/ 35 w 42"/>
                <a:gd name="T1" fmla="*/ 0 h 60"/>
                <a:gd name="T2" fmla="*/ 39 w 42"/>
                <a:gd name="T3" fmla="*/ 1 h 60"/>
                <a:gd name="T4" fmla="*/ 42 w 42"/>
                <a:gd name="T5" fmla="*/ 1 h 60"/>
                <a:gd name="T6" fmla="*/ 40 w 42"/>
                <a:gd name="T7" fmla="*/ 20 h 60"/>
                <a:gd name="T8" fmla="*/ 37 w 42"/>
                <a:gd name="T9" fmla="*/ 20 h 60"/>
                <a:gd name="T10" fmla="*/ 33 w 42"/>
                <a:gd name="T11" fmla="*/ 19 h 60"/>
                <a:gd name="T12" fmla="*/ 29 w 42"/>
                <a:gd name="T13" fmla="*/ 20 h 60"/>
                <a:gd name="T14" fmla="*/ 25 w 42"/>
                <a:gd name="T15" fmla="*/ 21 h 60"/>
                <a:gd name="T16" fmla="*/ 21 w 42"/>
                <a:gd name="T17" fmla="*/ 25 h 60"/>
                <a:gd name="T18" fmla="*/ 20 w 42"/>
                <a:gd name="T19" fmla="*/ 31 h 60"/>
                <a:gd name="T20" fmla="*/ 20 w 42"/>
                <a:gd name="T21" fmla="*/ 60 h 60"/>
                <a:gd name="T22" fmla="*/ 0 w 42"/>
                <a:gd name="T23" fmla="*/ 60 h 60"/>
                <a:gd name="T24" fmla="*/ 0 w 42"/>
                <a:gd name="T25" fmla="*/ 1 h 60"/>
                <a:gd name="T26" fmla="*/ 15 w 42"/>
                <a:gd name="T27" fmla="*/ 1 h 60"/>
                <a:gd name="T28" fmla="*/ 18 w 42"/>
                <a:gd name="T29" fmla="*/ 11 h 60"/>
                <a:gd name="T30" fmla="*/ 19 w 42"/>
                <a:gd name="T31" fmla="*/ 11 h 60"/>
                <a:gd name="T32" fmla="*/ 23 w 42"/>
                <a:gd name="T33" fmla="*/ 5 h 60"/>
                <a:gd name="T34" fmla="*/ 29 w 42"/>
                <a:gd name="T35" fmla="*/ 2 h 60"/>
                <a:gd name="T36" fmla="*/ 35 w 42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60">
                  <a:moveTo>
                    <a:pt x="35" y="0"/>
                  </a:moveTo>
                  <a:cubicBezTo>
                    <a:pt x="36" y="0"/>
                    <a:pt x="38" y="0"/>
                    <a:pt x="39" y="1"/>
                  </a:cubicBezTo>
                  <a:cubicBezTo>
                    <a:pt x="40" y="1"/>
                    <a:pt x="41" y="1"/>
                    <a:pt x="42" y="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8" y="20"/>
                    <a:pt x="37" y="20"/>
                  </a:cubicBezTo>
                  <a:cubicBezTo>
                    <a:pt x="36" y="19"/>
                    <a:pt x="35" y="19"/>
                    <a:pt x="33" y="19"/>
                  </a:cubicBezTo>
                  <a:cubicBezTo>
                    <a:pt x="32" y="19"/>
                    <a:pt x="30" y="19"/>
                    <a:pt x="29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3" y="22"/>
                    <a:pt x="22" y="23"/>
                    <a:pt x="21" y="25"/>
                  </a:cubicBezTo>
                  <a:cubicBezTo>
                    <a:pt x="21" y="26"/>
                    <a:pt x="20" y="28"/>
                    <a:pt x="20" y="3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9"/>
                    <a:pt x="22" y="7"/>
                    <a:pt x="23" y="5"/>
                  </a:cubicBezTo>
                  <a:cubicBezTo>
                    <a:pt x="25" y="4"/>
                    <a:pt x="27" y="3"/>
                    <a:pt x="29" y="2"/>
                  </a:cubicBezTo>
                  <a:cubicBezTo>
                    <a:pt x="31" y="1"/>
                    <a:pt x="33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212F82B-F910-4C04-AE9C-DB53121271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3" y="493"/>
              <a:ext cx="39" cy="59"/>
            </a:xfrm>
            <a:custGeom>
              <a:avLst/>
              <a:gdLst>
                <a:gd name="T0" fmla="*/ 35 w 41"/>
                <a:gd name="T1" fmla="*/ 0 h 60"/>
                <a:gd name="T2" fmla="*/ 38 w 41"/>
                <a:gd name="T3" fmla="*/ 1 h 60"/>
                <a:gd name="T4" fmla="*/ 41 w 41"/>
                <a:gd name="T5" fmla="*/ 1 h 60"/>
                <a:gd name="T6" fmla="*/ 39 w 41"/>
                <a:gd name="T7" fmla="*/ 20 h 60"/>
                <a:gd name="T8" fmla="*/ 37 w 41"/>
                <a:gd name="T9" fmla="*/ 20 h 60"/>
                <a:gd name="T10" fmla="*/ 32 w 41"/>
                <a:gd name="T11" fmla="*/ 19 h 60"/>
                <a:gd name="T12" fmla="*/ 28 w 41"/>
                <a:gd name="T13" fmla="*/ 20 h 60"/>
                <a:gd name="T14" fmla="*/ 24 w 41"/>
                <a:gd name="T15" fmla="*/ 21 h 60"/>
                <a:gd name="T16" fmla="*/ 21 w 41"/>
                <a:gd name="T17" fmla="*/ 25 h 60"/>
                <a:gd name="T18" fmla="*/ 20 w 41"/>
                <a:gd name="T19" fmla="*/ 31 h 60"/>
                <a:gd name="T20" fmla="*/ 20 w 41"/>
                <a:gd name="T21" fmla="*/ 60 h 60"/>
                <a:gd name="T22" fmla="*/ 0 w 41"/>
                <a:gd name="T23" fmla="*/ 60 h 60"/>
                <a:gd name="T24" fmla="*/ 0 w 41"/>
                <a:gd name="T25" fmla="*/ 1 h 60"/>
                <a:gd name="T26" fmla="*/ 15 w 41"/>
                <a:gd name="T27" fmla="*/ 1 h 60"/>
                <a:gd name="T28" fmla="*/ 18 w 41"/>
                <a:gd name="T29" fmla="*/ 11 h 60"/>
                <a:gd name="T30" fmla="*/ 19 w 41"/>
                <a:gd name="T31" fmla="*/ 11 h 60"/>
                <a:gd name="T32" fmla="*/ 23 w 41"/>
                <a:gd name="T33" fmla="*/ 5 h 60"/>
                <a:gd name="T34" fmla="*/ 29 w 41"/>
                <a:gd name="T35" fmla="*/ 2 h 60"/>
                <a:gd name="T36" fmla="*/ 35 w 41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60">
                  <a:moveTo>
                    <a:pt x="35" y="0"/>
                  </a:moveTo>
                  <a:cubicBezTo>
                    <a:pt x="36" y="0"/>
                    <a:pt x="37" y="0"/>
                    <a:pt x="38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8" y="20"/>
                    <a:pt x="37" y="20"/>
                  </a:cubicBezTo>
                  <a:cubicBezTo>
                    <a:pt x="36" y="19"/>
                    <a:pt x="34" y="19"/>
                    <a:pt x="32" y="19"/>
                  </a:cubicBezTo>
                  <a:cubicBezTo>
                    <a:pt x="31" y="19"/>
                    <a:pt x="30" y="19"/>
                    <a:pt x="28" y="20"/>
                  </a:cubicBezTo>
                  <a:cubicBezTo>
                    <a:pt x="27" y="20"/>
                    <a:pt x="26" y="20"/>
                    <a:pt x="24" y="21"/>
                  </a:cubicBezTo>
                  <a:cubicBezTo>
                    <a:pt x="23" y="22"/>
                    <a:pt x="22" y="23"/>
                    <a:pt x="21" y="25"/>
                  </a:cubicBezTo>
                  <a:cubicBezTo>
                    <a:pt x="20" y="26"/>
                    <a:pt x="20" y="28"/>
                    <a:pt x="20" y="3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9"/>
                    <a:pt x="21" y="7"/>
                    <a:pt x="23" y="5"/>
                  </a:cubicBezTo>
                  <a:cubicBezTo>
                    <a:pt x="25" y="4"/>
                    <a:pt x="27" y="3"/>
                    <a:pt x="29" y="2"/>
                  </a:cubicBezTo>
                  <a:cubicBezTo>
                    <a:pt x="31" y="1"/>
                    <a:pt x="33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006933F-95F9-4EE8-A589-5C0C85BC20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8" y="493"/>
              <a:ext cx="53" cy="60"/>
            </a:xfrm>
            <a:custGeom>
              <a:avLst/>
              <a:gdLst>
                <a:gd name="T0" fmla="*/ 29 w 56"/>
                <a:gd name="T1" fmla="*/ 0 h 61"/>
                <a:gd name="T2" fmla="*/ 43 w 56"/>
                <a:gd name="T3" fmla="*/ 3 h 61"/>
                <a:gd name="T4" fmla="*/ 53 w 56"/>
                <a:gd name="T5" fmla="*/ 12 h 61"/>
                <a:gd name="T6" fmla="*/ 56 w 56"/>
                <a:gd name="T7" fmla="*/ 27 h 61"/>
                <a:gd name="T8" fmla="*/ 56 w 56"/>
                <a:gd name="T9" fmla="*/ 36 h 61"/>
                <a:gd name="T10" fmla="*/ 20 w 56"/>
                <a:gd name="T11" fmla="*/ 36 h 61"/>
                <a:gd name="T12" fmla="*/ 24 w 56"/>
                <a:gd name="T13" fmla="*/ 44 h 61"/>
                <a:gd name="T14" fmla="*/ 33 w 56"/>
                <a:gd name="T15" fmla="*/ 47 h 61"/>
                <a:gd name="T16" fmla="*/ 43 w 56"/>
                <a:gd name="T17" fmla="*/ 45 h 61"/>
                <a:gd name="T18" fmla="*/ 53 w 56"/>
                <a:gd name="T19" fmla="*/ 42 h 61"/>
                <a:gd name="T20" fmla="*/ 53 w 56"/>
                <a:gd name="T21" fmla="*/ 57 h 61"/>
                <a:gd name="T22" fmla="*/ 43 w 56"/>
                <a:gd name="T23" fmla="*/ 60 h 61"/>
                <a:gd name="T24" fmla="*/ 31 w 56"/>
                <a:gd name="T25" fmla="*/ 61 h 61"/>
                <a:gd name="T26" fmla="*/ 15 w 56"/>
                <a:gd name="T27" fmla="*/ 58 h 61"/>
                <a:gd name="T28" fmla="*/ 4 w 56"/>
                <a:gd name="T29" fmla="*/ 48 h 61"/>
                <a:gd name="T30" fmla="*/ 0 w 56"/>
                <a:gd name="T31" fmla="*/ 31 h 61"/>
                <a:gd name="T32" fmla="*/ 3 w 56"/>
                <a:gd name="T33" fmla="*/ 14 h 61"/>
                <a:gd name="T34" fmla="*/ 14 w 56"/>
                <a:gd name="T35" fmla="*/ 4 h 61"/>
                <a:gd name="T36" fmla="*/ 29 w 56"/>
                <a:gd name="T37" fmla="*/ 0 h 61"/>
                <a:gd name="T38" fmla="*/ 29 w 56"/>
                <a:gd name="T39" fmla="*/ 14 h 61"/>
                <a:gd name="T40" fmla="*/ 23 w 56"/>
                <a:gd name="T41" fmla="*/ 16 h 61"/>
                <a:gd name="T42" fmla="*/ 21 w 56"/>
                <a:gd name="T43" fmla="*/ 23 h 61"/>
                <a:gd name="T44" fmla="*/ 38 w 56"/>
                <a:gd name="T45" fmla="*/ 23 h 61"/>
                <a:gd name="T46" fmla="*/ 37 w 56"/>
                <a:gd name="T47" fmla="*/ 19 h 61"/>
                <a:gd name="T48" fmla="*/ 34 w 56"/>
                <a:gd name="T49" fmla="*/ 15 h 61"/>
                <a:gd name="T50" fmla="*/ 29 w 56"/>
                <a:gd name="T51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1">
                  <a:moveTo>
                    <a:pt x="29" y="0"/>
                  </a:moveTo>
                  <a:cubicBezTo>
                    <a:pt x="34" y="0"/>
                    <a:pt x="39" y="1"/>
                    <a:pt x="43" y="3"/>
                  </a:cubicBezTo>
                  <a:cubicBezTo>
                    <a:pt x="48" y="5"/>
                    <a:pt x="51" y="8"/>
                    <a:pt x="53" y="12"/>
                  </a:cubicBezTo>
                  <a:cubicBezTo>
                    <a:pt x="55" y="16"/>
                    <a:pt x="56" y="21"/>
                    <a:pt x="56" y="2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9"/>
                    <a:pt x="22" y="42"/>
                    <a:pt x="24" y="44"/>
                  </a:cubicBezTo>
                  <a:cubicBezTo>
                    <a:pt x="26" y="46"/>
                    <a:pt x="29" y="47"/>
                    <a:pt x="33" y="47"/>
                  </a:cubicBezTo>
                  <a:cubicBezTo>
                    <a:pt x="37" y="47"/>
                    <a:pt x="40" y="46"/>
                    <a:pt x="43" y="45"/>
                  </a:cubicBezTo>
                  <a:cubicBezTo>
                    <a:pt x="46" y="45"/>
                    <a:pt x="49" y="44"/>
                    <a:pt x="53" y="42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0" y="58"/>
                    <a:pt x="47" y="59"/>
                    <a:pt x="43" y="60"/>
                  </a:cubicBezTo>
                  <a:cubicBezTo>
                    <a:pt x="40" y="61"/>
                    <a:pt x="36" y="61"/>
                    <a:pt x="31" y="61"/>
                  </a:cubicBezTo>
                  <a:cubicBezTo>
                    <a:pt x="25" y="61"/>
                    <a:pt x="19" y="60"/>
                    <a:pt x="15" y="58"/>
                  </a:cubicBezTo>
                  <a:cubicBezTo>
                    <a:pt x="10" y="56"/>
                    <a:pt x="6" y="52"/>
                    <a:pt x="4" y="48"/>
                  </a:cubicBezTo>
                  <a:cubicBezTo>
                    <a:pt x="1" y="44"/>
                    <a:pt x="0" y="38"/>
                    <a:pt x="0" y="31"/>
                  </a:cubicBezTo>
                  <a:cubicBezTo>
                    <a:pt x="0" y="24"/>
                    <a:pt x="1" y="18"/>
                    <a:pt x="3" y="14"/>
                  </a:cubicBezTo>
                  <a:cubicBezTo>
                    <a:pt x="6" y="9"/>
                    <a:pt x="9" y="6"/>
                    <a:pt x="14" y="4"/>
                  </a:cubicBezTo>
                  <a:cubicBezTo>
                    <a:pt x="18" y="1"/>
                    <a:pt x="23" y="0"/>
                    <a:pt x="29" y="0"/>
                  </a:cubicBezTo>
                  <a:close/>
                  <a:moveTo>
                    <a:pt x="29" y="14"/>
                  </a:moveTo>
                  <a:cubicBezTo>
                    <a:pt x="27" y="14"/>
                    <a:pt x="25" y="15"/>
                    <a:pt x="23" y="16"/>
                  </a:cubicBezTo>
                  <a:cubicBezTo>
                    <a:pt x="22" y="18"/>
                    <a:pt x="21" y="20"/>
                    <a:pt x="21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0"/>
                    <a:pt x="37" y="19"/>
                  </a:cubicBezTo>
                  <a:cubicBezTo>
                    <a:pt x="36" y="17"/>
                    <a:pt x="35" y="16"/>
                    <a:pt x="34" y="15"/>
                  </a:cubicBezTo>
                  <a:cubicBezTo>
                    <a:pt x="33" y="14"/>
                    <a:pt x="31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134B7CB-97CE-4C3F-9469-D563693AC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2" y="493"/>
              <a:ext cx="39" cy="59"/>
            </a:xfrm>
            <a:custGeom>
              <a:avLst/>
              <a:gdLst>
                <a:gd name="T0" fmla="*/ 35 w 41"/>
                <a:gd name="T1" fmla="*/ 0 h 60"/>
                <a:gd name="T2" fmla="*/ 39 w 41"/>
                <a:gd name="T3" fmla="*/ 1 h 60"/>
                <a:gd name="T4" fmla="*/ 41 w 41"/>
                <a:gd name="T5" fmla="*/ 1 h 60"/>
                <a:gd name="T6" fmla="*/ 39 w 41"/>
                <a:gd name="T7" fmla="*/ 20 h 60"/>
                <a:gd name="T8" fmla="*/ 37 w 41"/>
                <a:gd name="T9" fmla="*/ 20 h 60"/>
                <a:gd name="T10" fmla="*/ 33 w 41"/>
                <a:gd name="T11" fmla="*/ 19 h 60"/>
                <a:gd name="T12" fmla="*/ 28 w 41"/>
                <a:gd name="T13" fmla="*/ 20 h 60"/>
                <a:gd name="T14" fmla="*/ 24 w 41"/>
                <a:gd name="T15" fmla="*/ 21 h 60"/>
                <a:gd name="T16" fmla="*/ 21 w 41"/>
                <a:gd name="T17" fmla="*/ 25 h 60"/>
                <a:gd name="T18" fmla="*/ 20 w 41"/>
                <a:gd name="T19" fmla="*/ 31 h 60"/>
                <a:gd name="T20" fmla="*/ 20 w 41"/>
                <a:gd name="T21" fmla="*/ 60 h 60"/>
                <a:gd name="T22" fmla="*/ 0 w 41"/>
                <a:gd name="T23" fmla="*/ 60 h 60"/>
                <a:gd name="T24" fmla="*/ 0 w 41"/>
                <a:gd name="T25" fmla="*/ 1 h 60"/>
                <a:gd name="T26" fmla="*/ 15 w 41"/>
                <a:gd name="T27" fmla="*/ 1 h 60"/>
                <a:gd name="T28" fmla="*/ 18 w 41"/>
                <a:gd name="T29" fmla="*/ 11 h 60"/>
                <a:gd name="T30" fmla="*/ 19 w 41"/>
                <a:gd name="T31" fmla="*/ 11 h 60"/>
                <a:gd name="T32" fmla="*/ 23 w 41"/>
                <a:gd name="T33" fmla="*/ 5 h 60"/>
                <a:gd name="T34" fmla="*/ 29 w 41"/>
                <a:gd name="T35" fmla="*/ 2 h 60"/>
                <a:gd name="T36" fmla="*/ 35 w 41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60">
                  <a:moveTo>
                    <a:pt x="35" y="0"/>
                  </a:moveTo>
                  <a:cubicBezTo>
                    <a:pt x="36" y="0"/>
                    <a:pt x="37" y="0"/>
                    <a:pt x="39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8" y="20"/>
                    <a:pt x="37" y="20"/>
                  </a:cubicBezTo>
                  <a:cubicBezTo>
                    <a:pt x="36" y="19"/>
                    <a:pt x="34" y="19"/>
                    <a:pt x="33" y="19"/>
                  </a:cubicBezTo>
                  <a:cubicBezTo>
                    <a:pt x="31" y="19"/>
                    <a:pt x="30" y="19"/>
                    <a:pt x="28" y="20"/>
                  </a:cubicBezTo>
                  <a:cubicBezTo>
                    <a:pt x="27" y="20"/>
                    <a:pt x="26" y="20"/>
                    <a:pt x="24" y="21"/>
                  </a:cubicBezTo>
                  <a:cubicBezTo>
                    <a:pt x="23" y="22"/>
                    <a:pt x="22" y="23"/>
                    <a:pt x="21" y="25"/>
                  </a:cubicBezTo>
                  <a:cubicBezTo>
                    <a:pt x="20" y="26"/>
                    <a:pt x="20" y="28"/>
                    <a:pt x="20" y="3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9"/>
                    <a:pt x="21" y="7"/>
                    <a:pt x="23" y="5"/>
                  </a:cubicBezTo>
                  <a:cubicBezTo>
                    <a:pt x="25" y="4"/>
                    <a:pt x="27" y="3"/>
                    <a:pt x="29" y="2"/>
                  </a:cubicBezTo>
                  <a:cubicBezTo>
                    <a:pt x="31" y="1"/>
                    <a:pt x="33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044F77A-2D22-4172-9C39-5FBF26247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46" y="493"/>
              <a:ext cx="53" cy="60"/>
            </a:xfrm>
            <a:custGeom>
              <a:avLst/>
              <a:gdLst>
                <a:gd name="T0" fmla="*/ 32 w 56"/>
                <a:gd name="T1" fmla="*/ 0 h 61"/>
                <a:gd name="T2" fmla="*/ 49 w 56"/>
                <a:gd name="T3" fmla="*/ 6 h 61"/>
                <a:gd name="T4" fmla="*/ 56 w 56"/>
                <a:gd name="T5" fmla="*/ 21 h 61"/>
                <a:gd name="T6" fmla="*/ 56 w 56"/>
                <a:gd name="T7" fmla="*/ 60 h 61"/>
                <a:gd name="T8" fmla="*/ 42 w 56"/>
                <a:gd name="T9" fmla="*/ 60 h 61"/>
                <a:gd name="T10" fmla="*/ 38 w 56"/>
                <a:gd name="T11" fmla="*/ 52 h 61"/>
                <a:gd name="T12" fmla="*/ 37 w 56"/>
                <a:gd name="T13" fmla="*/ 52 h 61"/>
                <a:gd name="T14" fmla="*/ 32 w 56"/>
                <a:gd name="T15" fmla="*/ 57 h 61"/>
                <a:gd name="T16" fmla="*/ 26 w 56"/>
                <a:gd name="T17" fmla="*/ 60 h 61"/>
                <a:gd name="T18" fmla="*/ 18 w 56"/>
                <a:gd name="T19" fmla="*/ 61 h 61"/>
                <a:gd name="T20" fmla="*/ 9 w 56"/>
                <a:gd name="T21" fmla="*/ 59 h 61"/>
                <a:gd name="T22" fmla="*/ 3 w 56"/>
                <a:gd name="T23" fmla="*/ 53 h 61"/>
                <a:gd name="T24" fmla="*/ 0 w 56"/>
                <a:gd name="T25" fmla="*/ 42 h 61"/>
                <a:gd name="T26" fmla="*/ 7 w 56"/>
                <a:gd name="T27" fmla="*/ 28 h 61"/>
                <a:gd name="T28" fmla="*/ 26 w 56"/>
                <a:gd name="T29" fmla="*/ 23 h 61"/>
                <a:gd name="T30" fmla="*/ 35 w 56"/>
                <a:gd name="T31" fmla="*/ 23 h 61"/>
                <a:gd name="T32" fmla="*/ 35 w 56"/>
                <a:gd name="T33" fmla="*/ 22 h 61"/>
                <a:gd name="T34" fmla="*/ 33 w 56"/>
                <a:gd name="T35" fmla="*/ 16 h 61"/>
                <a:gd name="T36" fmla="*/ 28 w 56"/>
                <a:gd name="T37" fmla="*/ 15 h 61"/>
                <a:gd name="T38" fmla="*/ 21 w 56"/>
                <a:gd name="T39" fmla="*/ 16 h 61"/>
                <a:gd name="T40" fmla="*/ 12 w 56"/>
                <a:gd name="T41" fmla="*/ 19 h 61"/>
                <a:gd name="T42" fmla="*/ 6 w 56"/>
                <a:gd name="T43" fmla="*/ 6 h 61"/>
                <a:gd name="T44" fmla="*/ 18 w 56"/>
                <a:gd name="T45" fmla="*/ 2 h 61"/>
                <a:gd name="T46" fmla="*/ 32 w 56"/>
                <a:gd name="T47" fmla="*/ 0 h 61"/>
                <a:gd name="T48" fmla="*/ 35 w 56"/>
                <a:gd name="T49" fmla="*/ 34 h 61"/>
                <a:gd name="T50" fmla="*/ 31 w 56"/>
                <a:gd name="T51" fmla="*/ 34 h 61"/>
                <a:gd name="T52" fmla="*/ 23 w 56"/>
                <a:gd name="T53" fmla="*/ 36 h 61"/>
                <a:gd name="T54" fmla="*/ 21 w 56"/>
                <a:gd name="T55" fmla="*/ 41 h 61"/>
                <a:gd name="T56" fmla="*/ 22 w 56"/>
                <a:gd name="T57" fmla="*/ 45 h 61"/>
                <a:gd name="T58" fmla="*/ 27 w 56"/>
                <a:gd name="T59" fmla="*/ 47 h 61"/>
                <a:gd name="T60" fmla="*/ 33 w 56"/>
                <a:gd name="T61" fmla="*/ 44 h 61"/>
                <a:gd name="T62" fmla="*/ 35 w 56"/>
                <a:gd name="T63" fmla="*/ 38 h 61"/>
                <a:gd name="T64" fmla="*/ 35 w 56"/>
                <a:gd name="T6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1">
                  <a:moveTo>
                    <a:pt x="32" y="0"/>
                  </a:moveTo>
                  <a:cubicBezTo>
                    <a:pt x="39" y="0"/>
                    <a:pt x="45" y="2"/>
                    <a:pt x="49" y="6"/>
                  </a:cubicBezTo>
                  <a:cubicBezTo>
                    <a:pt x="53" y="9"/>
                    <a:pt x="56" y="15"/>
                    <a:pt x="56" y="21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6" y="54"/>
                    <a:pt x="34" y="56"/>
                    <a:pt x="32" y="57"/>
                  </a:cubicBezTo>
                  <a:cubicBezTo>
                    <a:pt x="30" y="58"/>
                    <a:pt x="28" y="59"/>
                    <a:pt x="26" y="60"/>
                  </a:cubicBezTo>
                  <a:cubicBezTo>
                    <a:pt x="24" y="61"/>
                    <a:pt x="21" y="61"/>
                    <a:pt x="18" y="61"/>
                  </a:cubicBezTo>
                  <a:cubicBezTo>
                    <a:pt x="15" y="61"/>
                    <a:pt x="12" y="60"/>
                    <a:pt x="9" y="59"/>
                  </a:cubicBezTo>
                  <a:cubicBezTo>
                    <a:pt x="6" y="57"/>
                    <a:pt x="4" y="55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ubicBezTo>
                    <a:pt x="0" y="36"/>
                    <a:pt x="2" y="31"/>
                    <a:pt x="7" y="28"/>
                  </a:cubicBezTo>
                  <a:cubicBezTo>
                    <a:pt x="11" y="25"/>
                    <a:pt x="17" y="23"/>
                    <a:pt x="2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9"/>
                    <a:pt x="35" y="17"/>
                    <a:pt x="33" y="16"/>
                  </a:cubicBezTo>
                  <a:cubicBezTo>
                    <a:pt x="32" y="15"/>
                    <a:pt x="30" y="15"/>
                    <a:pt x="28" y="15"/>
                  </a:cubicBezTo>
                  <a:cubicBezTo>
                    <a:pt x="26" y="15"/>
                    <a:pt x="23" y="15"/>
                    <a:pt x="21" y="16"/>
                  </a:cubicBezTo>
                  <a:cubicBezTo>
                    <a:pt x="18" y="17"/>
                    <a:pt x="15" y="18"/>
                    <a:pt x="12" y="1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0" y="4"/>
                    <a:pt x="13" y="3"/>
                    <a:pt x="18" y="2"/>
                  </a:cubicBezTo>
                  <a:cubicBezTo>
                    <a:pt x="22" y="1"/>
                    <a:pt x="27" y="0"/>
                    <a:pt x="32" y="0"/>
                  </a:cubicBezTo>
                  <a:close/>
                  <a:moveTo>
                    <a:pt x="35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27" y="34"/>
                    <a:pt x="24" y="35"/>
                    <a:pt x="23" y="36"/>
                  </a:cubicBezTo>
                  <a:cubicBezTo>
                    <a:pt x="22" y="37"/>
                    <a:pt x="21" y="39"/>
                    <a:pt x="21" y="41"/>
                  </a:cubicBezTo>
                  <a:cubicBezTo>
                    <a:pt x="21" y="43"/>
                    <a:pt x="21" y="44"/>
                    <a:pt x="22" y="45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29" y="47"/>
                    <a:pt x="31" y="46"/>
                    <a:pt x="33" y="44"/>
                  </a:cubicBezTo>
                  <a:cubicBezTo>
                    <a:pt x="35" y="43"/>
                    <a:pt x="35" y="41"/>
                    <a:pt x="35" y="38"/>
                  </a:cubicBezTo>
                  <a:lnTo>
                    <a:pt x="35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922E1CE-6A05-441D-BA98-929FCE870C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5" y="473"/>
              <a:ext cx="54" cy="80"/>
            </a:xfrm>
            <a:custGeom>
              <a:avLst/>
              <a:gdLst>
                <a:gd name="T0" fmla="*/ 21 w 57"/>
                <a:gd name="T1" fmla="*/ 82 h 82"/>
                <a:gd name="T2" fmla="*/ 6 w 57"/>
                <a:gd name="T3" fmla="*/ 74 h 82"/>
                <a:gd name="T4" fmla="*/ 0 w 57"/>
                <a:gd name="T5" fmla="*/ 52 h 82"/>
                <a:gd name="T6" fmla="*/ 6 w 57"/>
                <a:gd name="T7" fmla="*/ 29 h 82"/>
                <a:gd name="T8" fmla="*/ 22 w 57"/>
                <a:gd name="T9" fmla="*/ 21 h 82"/>
                <a:gd name="T10" fmla="*/ 29 w 57"/>
                <a:gd name="T11" fmla="*/ 22 h 82"/>
                <a:gd name="T12" fmla="*/ 33 w 57"/>
                <a:gd name="T13" fmla="*/ 26 h 82"/>
                <a:gd name="T14" fmla="*/ 37 w 57"/>
                <a:gd name="T15" fmla="*/ 30 h 82"/>
                <a:gd name="T16" fmla="*/ 38 w 57"/>
                <a:gd name="T17" fmla="*/ 30 h 82"/>
                <a:gd name="T18" fmla="*/ 37 w 57"/>
                <a:gd name="T19" fmla="*/ 24 h 82"/>
                <a:gd name="T20" fmla="*/ 37 w 57"/>
                <a:gd name="T21" fmla="*/ 16 h 82"/>
                <a:gd name="T22" fmla="*/ 37 w 57"/>
                <a:gd name="T23" fmla="*/ 0 h 82"/>
                <a:gd name="T24" fmla="*/ 57 w 57"/>
                <a:gd name="T25" fmla="*/ 0 h 82"/>
                <a:gd name="T26" fmla="*/ 57 w 57"/>
                <a:gd name="T27" fmla="*/ 81 h 82"/>
                <a:gd name="T28" fmla="*/ 42 w 57"/>
                <a:gd name="T29" fmla="*/ 81 h 82"/>
                <a:gd name="T30" fmla="*/ 37 w 57"/>
                <a:gd name="T31" fmla="*/ 73 h 82"/>
                <a:gd name="T32" fmla="*/ 37 w 57"/>
                <a:gd name="T33" fmla="*/ 73 h 82"/>
                <a:gd name="T34" fmla="*/ 33 w 57"/>
                <a:gd name="T35" fmla="*/ 78 h 82"/>
                <a:gd name="T36" fmla="*/ 28 w 57"/>
                <a:gd name="T37" fmla="*/ 81 h 82"/>
                <a:gd name="T38" fmla="*/ 21 w 57"/>
                <a:gd name="T39" fmla="*/ 82 h 82"/>
                <a:gd name="T40" fmla="*/ 29 w 57"/>
                <a:gd name="T41" fmla="*/ 66 h 82"/>
                <a:gd name="T42" fmla="*/ 36 w 57"/>
                <a:gd name="T43" fmla="*/ 63 h 82"/>
                <a:gd name="T44" fmla="*/ 38 w 57"/>
                <a:gd name="T45" fmla="*/ 53 h 82"/>
                <a:gd name="T46" fmla="*/ 38 w 57"/>
                <a:gd name="T47" fmla="*/ 52 h 82"/>
                <a:gd name="T48" fmla="*/ 36 w 57"/>
                <a:gd name="T49" fmla="*/ 41 h 82"/>
                <a:gd name="T50" fmla="*/ 29 w 57"/>
                <a:gd name="T51" fmla="*/ 38 h 82"/>
                <a:gd name="T52" fmla="*/ 23 w 57"/>
                <a:gd name="T53" fmla="*/ 41 h 82"/>
                <a:gd name="T54" fmla="*/ 21 w 57"/>
                <a:gd name="T55" fmla="*/ 52 h 82"/>
                <a:gd name="T56" fmla="*/ 23 w 57"/>
                <a:gd name="T57" fmla="*/ 63 h 82"/>
                <a:gd name="T58" fmla="*/ 29 w 57"/>
                <a:gd name="T5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" h="82">
                  <a:moveTo>
                    <a:pt x="21" y="82"/>
                  </a:moveTo>
                  <a:cubicBezTo>
                    <a:pt x="15" y="82"/>
                    <a:pt x="10" y="79"/>
                    <a:pt x="6" y="74"/>
                  </a:cubicBezTo>
                  <a:cubicBezTo>
                    <a:pt x="2" y="69"/>
                    <a:pt x="0" y="62"/>
                    <a:pt x="0" y="52"/>
                  </a:cubicBezTo>
                  <a:cubicBezTo>
                    <a:pt x="0" y="42"/>
                    <a:pt x="2" y="34"/>
                    <a:pt x="6" y="29"/>
                  </a:cubicBezTo>
                  <a:cubicBezTo>
                    <a:pt x="10" y="24"/>
                    <a:pt x="15" y="21"/>
                    <a:pt x="22" y="21"/>
                  </a:cubicBezTo>
                  <a:cubicBezTo>
                    <a:pt x="24" y="21"/>
                    <a:pt x="27" y="22"/>
                    <a:pt x="29" y="22"/>
                  </a:cubicBezTo>
                  <a:cubicBezTo>
                    <a:pt x="30" y="23"/>
                    <a:pt x="32" y="24"/>
                    <a:pt x="33" y="26"/>
                  </a:cubicBezTo>
                  <a:cubicBezTo>
                    <a:pt x="35" y="27"/>
                    <a:pt x="36" y="28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7" y="28"/>
                    <a:pt x="37" y="26"/>
                    <a:pt x="37" y="24"/>
                  </a:cubicBezTo>
                  <a:cubicBezTo>
                    <a:pt x="37" y="21"/>
                    <a:pt x="37" y="19"/>
                    <a:pt x="37" y="1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6" y="75"/>
                    <a:pt x="34" y="76"/>
                    <a:pt x="33" y="78"/>
                  </a:cubicBezTo>
                  <a:cubicBezTo>
                    <a:pt x="32" y="79"/>
                    <a:pt x="30" y="80"/>
                    <a:pt x="28" y="81"/>
                  </a:cubicBezTo>
                  <a:cubicBezTo>
                    <a:pt x="26" y="82"/>
                    <a:pt x="24" y="82"/>
                    <a:pt x="21" y="82"/>
                  </a:cubicBezTo>
                  <a:close/>
                  <a:moveTo>
                    <a:pt x="29" y="66"/>
                  </a:moveTo>
                  <a:cubicBezTo>
                    <a:pt x="32" y="66"/>
                    <a:pt x="35" y="65"/>
                    <a:pt x="36" y="63"/>
                  </a:cubicBezTo>
                  <a:cubicBezTo>
                    <a:pt x="37" y="61"/>
                    <a:pt x="38" y="58"/>
                    <a:pt x="38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47"/>
                    <a:pt x="38" y="44"/>
                    <a:pt x="36" y="41"/>
                  </a:cubicBezTo>
                  <a:cubicBezTo>
                    <a:pt x="35" y="39"/>
                    <a:pt x="33" y="38"/>
                    <a:pt x="29" y="38"/>
                  </a:cubicBezTo>
                  <a:cubicBezTo>
                    <a:pt x="27" y="38"/>
                    <a:pt x="25" y="39"/>
                    <a:pt x="23" y="41"/>
                  </a:cubicBezTo>
                  <a:cubicBezTo>
                    <a:pt x="21" y="43"/>
                    <a:pt x="21" y="47"/>
                    <a:pt x="21" y="52"/>
                  </a:cubicBezTo>
                  <a:cubicBezTo>
                    <a:pt x="21" y="57"/>
                    <a:pt x="21" y="60"/>
                    <a:pt x="23" y="63"/>
                  </a:cubicBezTo>
                  <a:cubicBezTo>
                    <a:pt x="25" y="65"/>
                    <a:pt x="27" y="66"/>
                    <a:pt x="2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1A3F0EE-E1B0-4439-8F75-5B156A4B1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01" y="472"/>
              <a:ext cx="21" cy="80"/>
            </a:xfrm>
            <a:custGeom>
              <a:avLst/>
              <a:gdLst>
                <a:gd name="T0" fmla="*/ 11 w 22"/>
                <a:gd name="T1" fmla="*/ 0 h 82"/>
                <a:gd name="T2" fmla="*/ 19 w 22"/>
                <a:gd name="T3" fmla="*/ 2 h 82"/>
                <a:gd name="T4" fmla="*/ 22 w 22"/>
                <a:gd name="T5" fmla="*/ 9 h 82"/>
                <a:gd name="T6" fmla="*/ 19 w 22"/>
                <a:gd name="T7" fmla="*/ 16 h 82"/>
                <a:gd name="T8" fmla="*/ 11 w 22"/>
                <a:gd name="T9" fmla="*/ 18 h 82"/>
                <a:gd name="T10" fmla="*/ 4 w 22"/>
                <a:gd name="T11" fmla="*/ 16 h 82"/>
                <a:gd name="T12" fmla="*/ 0 w 22"/>
                <a:gd name="T13" fmla="*/ 9 h 82"/>
                <a:gd name="T14" fmla="*/ 4 w 22"/>
                <a:gd name="T15" fmla="*/ 2 h 82"/>
                <a:gd name="T16" fmla="*/ 11 w 22"/>
                <a:gd name="T17" fmla="*/ 0 h 82"/>
                <a:gd name="T18" fmla="*/ 21 w 22"/>
                <a:gd name="T19" fmla="*/ 23 h 82"/>
                <a:gd name="T20" fmla="*/ 21 w 22"/>
                <a:gd name="T21" fmla="*/ 82 h 82"/>
                <a:gd name="T22" fmla="*/ 1 w 22"/>
                <a:gd name="T23" fmla="*/ 82 h 82"/>
                <a:gd name="T24" fmla="*/ 1 w 22"/>
                <a:gd name="T25" fmla="*/ 23 h 82"/>
                <a:gd name="T26" fmla="*/ 21 w 22"/>
                <a:gd name="T2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82">
                  <a:moveTo>
                    <a:pt x="11" y="0"/>
                  </a:moveTo>
                  <a:cubicBezTo>
                    <a:pt x="14" y="0"/>
                    <a:pt x="17" y="0"/>
                    <a:pt x="19" y="2"/>
                  </a:cubicBezTo>
                  <a:cubicBezTo>
                    <a:pt x="21" y="3"/>
                    <a:pt x="22" y="5"/>
                    <a:pt x="22" y="9"/>
                  </a:cubicBezTo>
                  <a:cubicBezTo>
                    <a:pt x="22" y="12"/>
                    <a:pt x="21" y="15"/>
                    <a:pt x="19" y="16"/>
                  </a:cubicBezTo>
                  <a:cubicBezTo>
                    <a:pt x="17" y="17"/>
                    <a:pt x="14" y="18"/>
                    <a:pt x="11" y="18"/>
                  </a:cubicBezTo>
                  <a:cubicBezTo>
                    <a:pt x="8" y="18"/>
                    <a:pt x="6" y="17"/>
                    <a:pt x="4" y="16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5"/>
                    <a:pt x="1" y="3"/>
                    <a:pt x="4" y="2"/>
                  </a:cubicBezTo>
                  <a:cubicBezTo>
                    <a:pt x="6" y="0"/>
                    <a:pt x="8" y="0"/>
                    <a:pt x="11" y="0"/>
                  </a:cubicBezTo>
                  <a:close/>
                  <a:moveTo>
                    <a:pt x="21" y="23"/>
                  </a:moveTo>
                  <a:cubicBezTo>
                    <a:pt x="21" y="82"/>
                    <a:pt x="21" y="82"/>
                    <a:pt x="2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23"/>
                    <a:pt x="1" y="23"/>
                    <a:pt x="1" y="23"/>
                  </a:cubicBez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E27345F-AFF5-4E93-8CF1-5F00EBD3D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29" y="493"/>
              <a:ext cx="58" cy="83"/>
            </a:xfrm>
            <a:custGeom>
              <a:avLst/>
              <a:gdLst>
                <a:gd name="T0" fmla="*/ 26 w 61"/>
                <a:gd name="T1" fmla="*/ 85 h 85"/>
                <a:gd name="T2" fmla="*/ 7 w 61"/>
                <a:gd name="T3" fmla="*/ 81 h 85"/>
                <a:gd name="T4" fmla="*/ 0 w 61"/>
                <a:gd name="T5" fmla="*/ 69 h 85"/>
                <a:gd name="T6" fmla="*/ 4 w 61"/>
                <a:gd name="T7" fmla="*/ 61 h 85"/>
                <a:gd name="T8" fmla="*/ 13 w 61"/>
                <a:gd name="T9" fmla="*/ 56 h 85"/>
                <a:gd name="T10" fmla="*/ 9 w 61"/>
                <a:gd name="T11" fmla="*/ 52 h 85"/>
                <a:gd name="T12" fmla="*/ 7 w 61"/>
                <a:gd name="T13" fmla="*/ 47 h 85"/>
                <a:gd name="T14" fmla="*/ 8 w 61"/>
                <a:gd name="T15" fmla="*/ 42 h 85"/>
                <a:gd name="T16" fmla="*/ 14 w 61"/>
                <a:gd name="T17" fmla="*/ 37 h 85"/>
                <a:gd name="T18" fmla="*/ 7 w 61"/>
                <a:gd name="T19" fmla="*/ 31 h 85"/>
                <a:gd name="T20" fmla="*/ 5 w 61"/>
                <a:gd name="T21" fmla="*/ 20 h 85"/>
                <a:gd name="T22" fmla="*/ 8 w 61"/>
                <a:gd name="T23" fmla="*/ 10 h 85"/>
                <a:gd name="T24" fmla="*/ 16 w 61"/>
                <a:gd name="T25" fmla="*/ 3 h 85"/>
                <a:gd name="T26" fmla="*/ 30 w 61"/>
                <a:gd name="T27" fmla="*/ 0 h 85"/>
                <a:gd name="T28" fmla="*/ 33 w 61"/>
                <a:gd name="T29" fmla="*/ 0 h 85"/>
                <a:gd name="T30" fmla="*/ 38 w 61"/>
                <a:gd name="T31" fmla="*/ 1 h 85"/>
                <a:gd name="T32" fmla="*/ 41 w 61"/>
                <a:gd name="T33" fmla="*/ 1 h 85"/>
                <a:gd name="T34" fmla="*/ 61 w 61"/>
                <a:gd name="T35" fmla="*/ 1 h 85"/>
                <a:gd name="T36" fmla="*/ 61 w 61"/>
                <a:gd name="T37" fmla="*/ 11 h 85"/>
                <a:gd name="T38" fmla="*/ 53 w 61"/>
                <a:gd name="T39" fmla="*/ 14 h 85"/>
                <a:gd name="T40" fmla="*/ 55 w 61"/>
                <a:gd name="T41" fmla="*/ 17 h 85"/>
                <a:gd name="T42" fmla="*/ 55 w 61"/>
                <a:gd name="T43" fmla="*/ 21 h 85"/>
                <a:gd name="T44" fmla="*/ 48 w 61"/>
                <a:gd name="T45" fmla="*/ 36 h 85"/>
                <a:gd name="T46" fmla="*/ 29 w 61"/>
                <a:gd name="T47" fmla="*/ 41 h 85"/>
                <a:gd name="T48" fmla="*/ 24 w 61"/>
                <a:gd name="T49" fmla="*/ 40 h 85"/>
                <a:gd name="T50" fmla="*/ 23 w 61"/>
                <a:gd name="T51" fmla="*/ 42 h 85"/>
                <a:gd name="T52" fmla="*/ 23 w 61"/>
                <a:gd name="T53" fmla="*/ 43 h 85"/>
                <a:gd name="T54" fmla="*/ 24 w 61"/>
                <a:gd name="T55" fmla="*/ 45 h 85"/>
                <a:gd name="T56" fmla="*/ 28 w 61"/>
                <a:gd name="T57" fmla="*/ 46 h 85"/>
                <a:gd name="T58" fmla="*/ 32 w 61"/>
                <a:gd name="T59" fmla="*/ 46 h 85"/>
                <a:gd name="T60" fmla="*/ 41 w 61"/>
                <a:gd name="T61" fmla="*/ 46 h 85"/>
                <a:gd name="T62" fmla="*/ 56 w 61"/>
                <a:gd name="T63" fmla="*/ 50 h 85"/>
                <a:gd name="T64" fmla="*/ 61 w 61"/>
                <a:gd name="T65" fmla="*/ 63 h 85"/>
                <a:gd name="T66" fmla="*/ 52 w 61"/>
                <a:gd name="T67" fmla="*/ 79 h 85"/>
                <a:gd name="T68" fmla="*/ 26 w 61"/>
                <a:gd name="T69" fmla="*/ 85 h 85"/>
                <a:gd name="T70" fmla="*/ 27 w 61"/>
                <a:gd name="T71" fmla="*/ 73 h 85"/>
                <a:gd name="T72" fmla="*/ 35 w 61"/>
                <a:gd name="T73" fmla="*/ 72 h 85"/>
                <a:gd name="T74" fmla="*/ 41 w 61"/>
                <a:gd name="T75" fmla="*/ 70 h 85"/>
                <a:gd name="T76" fmla="*/ 43 w 61"/>
                <a:gd name="T77" fmla="*/ 66 h 85"/>
                <a:gd name="T78" fmla="*/ 42 w 61"/>
                <a:gd name="T79" fmla="*/ 63 h 85"/>
                <a:gd name="T80" fmla="*/ 38 w 61"/>
                <a:gd name="T81" fmla="*/ 62 h 85"/>
                <a:gd name="T82" fmla="*/ 33 w 61"/>
                <a:gd name="T83" fmla="*/ 62 h 85"/>
                <a:gd name="T84" fmla="*/ 25 w 61"/>
                <a:gd name="T85" fmla="*/ 62 h 85"/>
                <a:gd name="T86" fmla="*/ 21 w 61"/>
                <a:gd name="T87" fmla="*/ 63 h 85"/>
                <a:gd name="T88" fmla="*/ 18 w 61"/>
                <a:gd name="T89" fmla="*/ 64 h 85"/>
                <a:gd name="T90" fmla="*/ 17 w 61"/>
                <a:gd name="T91" fmla="*/ 67 h 85"/>
                <a:gd name="T92" fmla="*/ 20 w 61"/>
                <a:gd name="T93" fmla="*/ 71 h 85"/>
                <a:gd name="T94" fmla="*/ 27 w 61"/>
                <a:gd name="T95" fmla="*/ 73 h 85"/>
                <a:gd name="T96" fmla="*/ 30 w 61"/>
                <a:gd name="T97" fmla="*/ 29 h 85"/>
                <a:gd name="T98" fmla="*/ 34 w 61"/>
                <a:gd name="T99" fmla="*/ 27 h 85"/>
                <a:gd name="T100" fmla="*/ 36 w 61"/>
                <a:gd name="T101" fmla="*/ 21 h 85"/>
                <a:gd name="T102" fmla="*/ 35 w 61"/>
                <a:gd name="T103" fmla="*/ 14 h 85"/>
                <a:gd name="T104" fmla="*/ 30 w 61"/>
                <a:gd name="T105" fmla="*/ 12 h 85"/>
                <a:gd name="T106" fmla="*/ 25 w 61"/>
                <a:gd name="T107" fmla="*/ 14 h 85"/>
                <a:gd name="T108" fmla="*/ 24 w 61"/>
                <a:gd name="T109" fmla="*/ 21 h 85"/>
                <a:gd name="T110" fmla="*/ 25 w 61"/>
                <a:gd name="T111" fmla="*/ 27 h 85"/>
                <a:gd name="T112" fmla="*/ 30 w 61"/>
                <a:gd name="T113" fmla="*/ 2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" h="85">
                  <a:moveTo>
                    <a:pt x="26" y="85"/>
                  </a:moveTo>
                  <a:cubicBezTo>
                    <a:pt x="18" y="85"/>
                    <a:pt x="12" y="84"/>
                    <a:pt x="7" y="81"/>
                  </a:cubicBezTo>
                  <a:cubicBezTo>
                    <a:pt x="3" y="78"/>
                    <a:pt x="0" y="74"/>
                    <a:pt x="0" y="69"/>
                  </a:cubicBezTo>
                  <a:cubicBezTo>
                    <a:pt x="0" y="66"/>
                    <a:pt x="1" y="63"/>
                    <a:pt x="4" y="61"/>
                  </a:cubicBezTo>
                  <a:cubicBezTo>
                    <a:pt x="6" y="58"/>
                    <a:pt x="9" y="57"/>
                    <a:pt x="13" y="56"/>
                  </a:cubicBezTo>
                  <a:cubicBezTo>
                    <a:pt x="12" y="55"/>
                    <a:pt x="10" y="54"/>
                    <a:pt x="9" y="52"/>
                  </a:cubicBezTo>
                  <a:cubicBezTo>
                    <a:pt x="7" y="50"/>
                    <a:pt x="7" y="49"/>
                    <a:pt x="7" y="47"/>
                  </a:cubicBezTo>
                  <a:cubicBezTo>
                    <a:pt x="7" y="45"/>
                    <a:pt x="7" y="44"/>
                    <a:pt x="8" y="42"/>
                  </a:cubicBezTo>
                  <a:cubicBezTo>
                    <a:pt x="9" y="41"/>
                    <a:pt x="11" y="39"/>
                    <a:pt x="14" y="37"/>
                  </a:cubicBezTo>
                  <a:cubicBezTo>
                    <a:pt x="11" y="36"/>
                    <a:pt x="9" y="34"/>
                    <a:pt x="7" y="31"/>
                  </a:cubicBezTo>
                  <a:cubicBezTo>
                    <a:pt x="6" y="28"/>
                    <a:pt x="5" y="24"/>
                    <a:pt x="5" y="20"/>
                  </a:cubicBezTo>
                  <a:cubicBezTo>
                    <a:pt x="5" y="16"/>
                    <a:pt x="6" y="13"/>
                    <a:pt x="8" y="10"/>
                  </a:cubicBezTo>
                  <a:cubicBezTo>
                    <a:pt x="10" y="7"/>
                    <a:pt x="12" y="4"/>
                    <a:pt x="16" y="3"/>
                  </a:cubicBezTo>
                  <a:cubicBezTo>
                    <a:pt x="20" y="1"/>
                    <a:pt x="24" y="0"/>
                    <a:pt x="30" y="0"/>
                  </a:cubicBezTo>
                  <a:cubicBezTo>
                    <a:pt x="30" y="0"/>
                    <a:pt x="32" y="0"/>
                    <a:pt x="33" y="0"/>
                  </a:cubicBezTo>
                  <a:cubicBezTo>
                    <a:pt x="35" y="1"/>
                    <a:pt x="36" y="1"/>
                    <a:pt x="38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5"/>
                    <a:pt x="54" y="16"/>
                    <a:pt x="55" y="17"/>
                  </a:cubicBezTo>
                  <a:cubicBezTo>
                    <a:pt x="55" y="18"/>
                    <a:pt x="55" y="20"/>
                    <a:pt x="55" y="21"/>
                  </a:cubicBezTo>
                  <a:cubicBezTo>
                    <a:pt x="55" y="27"/>
                    <a:pt x="53" y="32"/>
                    <a:pt x="48" y="36"/>
                  </a:cubicBezTo>
                  <a:cubicBezTo>
                    <a:pt x="44" y="39"/>
                    <a:pt x="37" y="41"/>
                    <a:pt x="29" y="41"/>
                  </a:cubicBezTo>
                  <a:cubicBezTo>
                    <a:pt x="27" y="41"/>
                    <a:pt x="25" y="41"/>
                    <a:pt x="24" y="40"/>
                  </a:cubicBezTo>
                  <a:cubicBezTo>
                    <a:pt x="23" y="41"/>
                    <a:pt x="23" y="41"/>
                    <a:pt x="23" y="42"/>
                  </a:cubicBezTo>
                  <a:cubicBezTo>
                    <a:pt x="23" y="42"/>
                    <a:pt x="23" y="43"/>
                    <a:pt x="23" y="43"/>
                  </a:cubicBezTo>
                  <a:cubicBezTo>
                    <a:pt x="23" y="44"/>
                    <a:pt x="23" y="44"/>
                    <a:pt x="24" y="45"/>
                  </a:cubicBezTo>
                  <a:cubicBezTo>
                    <a:pt x="25" y="45"/>
                    <a:pt x="26" y="46"/>
                    <a:pt x="28" y="46"/>
                  </a:cubicBezTo>
                  <a:cubicBezTo>
                    <a:pt x="29" y="46"/>
                    <a:pt x="30" y="46"/>
                    <a:pt x="32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8" y="46"/>
                    <a:pt x="53" y="48"/>
                    <a:pt x="56" y="50"/>
                  </a:cubicBezTo>
                  <a:cubicBezTo>
                    <a:pt x="59" y="53"/>
                    <a:pt x="61" y="57"/>
                    <a:pt x="61" y="63"/>
                  </a:cubicBezTo>
                  <a:cubicBezTo>
                    <a:pt x="61" y="70"/>
                    <a:pt x="58" y="75"/>
                    <a:pt x="52" y="79"/>
                  </a:cubicBezTo>
                  <a:cubicBezTo>
                    <a:pt x="46" y="83"/>
                    <a:pt x="37" y="85"/>
                    <a:pt x="26" y="85"/>
                  </a:cubicBezTo>
                  <a:close/>
                  <a:moveTo>
                    <a:pt x="27" y="73"/>
                  </a:moveTo>
                  <a:cubicBezTo>
                    <a:pt x="30" y="73"/>
                    <a:pt x="32" y="72"/>
                    <a:pt x="35" y="72"/>
                  </a:cubicBezTo>
                  <a:cubicBezTo>
                    <a:pt x="37" y="72"/>
                    <a:pt x="39" y="71"/>
                    <a:pt x="41" y="70"/>
                  </a:cubicBezTo>
                  <a:cubicBezTo>
                    <a:pt x="43" y="69"/>
                    <a:pt x="43" y="68"/>
                    <a:pt x="43" y="66"/>
                  </a:cubicBezTo>
                  <a:cubicBezTo>
                    <a:pt x="43" y="65"/>
                    <a:pt x="43" y="64"/>
                    <a:pt x="42" y="63"/>
                  </a:cubicBezTo>
                  <a:cubicBezTo>
                    <a:pt x="41" y="63"/>
                    <a:pt x="40" y="62"/>
                    <a:pt x="38" y="62"/>
                  </a:cubicBezTo>
                  <a:cubicBezTo>
                    <a:pt x="36" y="62"/>
                    <a:pt x="35" y="62"/>
                    <a:pt x="33" y="62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2" y="62"/>
                    <a:pt x="21" y="63"/>
                  </a:cubicBezTo>
                  <a:cubicBezTo>
                    <a:pt x="20" y="63"/>
                    <a:pt x="19" y="64"/>
                    <a:pt x="18" y="64"/>
                  </a:cubicBezTo>
                  <a:cubicBezTo>
                    <a:pt x="18" y="65"/>
                    <a:pt x="17" y="66"/>
                    <a:pt x="17" y="67"/>
                  </a:cubicBezTo>
                  <a:cubicBezTo>
                    <a:pt x="17" y="69"/>
                    <a:pt x="18" y="70"/>
                    <a:pt x="20" y="71"/>
                  </a:cubicBezTo>
                  <a:cubicBezTo>
                    <a:pt x="22" y="72"/>
                    <a:pt x="24" y="73"/>
                    <a:pt x="27" y="73"/>
                  </a:cubicBezTo>
                  <a:close/>
                  <a:moveTo>
                    <a:pt x="30" y="29"/>
                  </a:moveTo>
                  <a:cubicBezTo>
                    <a:pt x="32" y="29"/>
                    <a:pt x="33" y="29"/>
                    <a:pt x="34" y="27"/>
                  </a:cubicBezTo>
                  <a:cubicBezTo>
                    <a:pt x="35" y="26"/>
                    <a:pt x="36" y="24"/>
                    <a:pt x="36" y="21"/>
                  </a:cubicBezTo>
                  <a:cubicBezTo>
                    <a:pt x="36" y="18"/>
                    <a:pt x="36" y="15"/>
                    <a:pt x="35" y="14"/>
                  </a:cubicBezTo>
                  <a:cubicBezTo>
                    <a:pt x="34" y="12"/>
                    <a:pt x="32" y="12"/>
                    <a:pt x="30" y="12"/>
                  </a:cubicBezTo>
                  <a:cubicBezTo>
                    <a:pt x="28" y="12"/>
                    <a:pt x="26" y="12"/>
                    <a:pt x="25" y="14"/>
                  </a:cubicBezTo>
                  <a:cubicBezTo>
                    <a:pt x="24" y="15"/>
                    <a:pt x="24" y="18"/>
                    <a:pt x="24" y="21"/>
                  </a:cubicBezTo>
                  <a:cubicBezTo>
                    <a:pt x="24" y="23"/>
                    <a:pt x="24" y="26"/>
                    <a:pt x="25" y="27"/>
                  </a:cubicBezTo>
                  <a:cubicBezTo>
                    <a:pt x="26" y="29"/>
                    <a:pt x="28" y="29"/>
                    <a:pt x="3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D33D00A-3CCD-4FE3-8C6C-A782955854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95" y="472"/>
              <a:ext cx="20" cy="80"/>
            </a:xfrm>
            <a:custGeom>
              <a:avLst/>
              <a:gdLst>
                <a:gd name="T0" fmla="*/ 11 w 21"/>
                <a:gd name="T1" fmla="*/ 0 h 82"/>
                <a:gd name="T2" fmla="*/ 18 w 21"/>
                <a:gd name="T3" fmla="*/ 2 h 82"/>
                <a:gd name="T4" fmla="*/ 21 w 21"/>
                <a:gd name="T5" fmla="*/ 9 h 82"/>
                <a:gd name="T6" fmla="*/ 18 w 21"/>
                <a:gd name="T7" fmla="*/ 16 h 82"/>
                <a:gd name="T8" fmla="*/ 11 w 21"/>
                <a:gd name="T9" fmla="*/ 18 h 82"/>
                <a:gd name="T10" fmla="*/ 3 w 21"/>
                <a:gd name="T11" fmla="*/ 16 h 82"/>
                <a:gd name="T12" fmla="*/ 0 w 21"/>
                <a:gd name="T13" fmla="*/ 9 h 82"/>
                <a:gd name="T14" fmla="*/ 3 w 21"/>
                <a:gd name="T15" fmla="*/ 2 h 82"/>
                <a:gd name="T16" fmla="*/ 11 w 21"/>
                <a:gd name="T17" fmla="*/ 0 h 82"/>
                <a:gd name="T18" fmla="*/ 21 w 21"/>
                <a:gd name="T19" fmla="*/ 23 h 82"/>
                <a:gd name="T20" fmla="*/ 21 w 21"/>
                <a:gd name="T21" fmla="*/ 82 h 82"/>
                <a:gd name="T22" fmla="*/ 0 w 21"/>
                <a:gd name="T23" fmla="*/ 82 h 82"/>
                <a:gd name="T24" fmla="*/ 0 w 21"/>
                <a:gd name="T25" fmla="*/ 23 h 82"/>
                <a:gd name="T26" fmla="*/ 21 w 21"/>
                <a:gd name="T2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11" y="0"/>
                  </a:moveTo>
                  <a:cubicBezTo>
                    <a:pt x="14" y="0"/>
                    <a:pt x="16" y="0"/>
                    <a:pt x="18" y="2"/>
                  </a:cubicBezTo>
                  <a:cubicBezTo>
                    <a:pt x="20" y="3"/>
                    <a:pt x="21" y="5"/>
                    <a:pt x="21" y="9"/>
                  </a:cubicBezTo>
                  <a:cubicBezTo>
                    <a:pt x="21" y="12"/>
                    <a:pt x="20" y="15"/>
                    <a:pt x="18" y="16"/>
                  </a:cubicBezTo>
                  <a:cubicBezTo>
                    <a:pt x="16" y="17"/>
                    <a:pt x="14" y="18"/>
                    <a:pt x="11" y="18"/>
                  </a:cubicBezTo>
                  <a:cubicBezTo>
                    <a:pt x="8" y="18"/>
                    <a:pt x="5" y="17"/>
                    <a:pt x="3" y="16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0"/>
                    <a:pt x="11" y="0"/>
                  </a:cubicBezTo>
                  <a:close/>
                  <a:moveTo>
                    <a:pt x="21" y="23"/>
                  </a:moveTo>
                  <a:cubicBezTo>
                    <a:pt x="21" y="82"/>
                    <a:pt x="21" y="82"/>
                    <a:pt x="21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E25D642-3118-4B2B-857B-CA1EA30519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4" y="484"/>
              <a:ext cx="40" cy="69"/>
            </a:xfrm>
            <a:custGeom>
              <a:avLst/>
              <a:gdLst>
                <a:gd name="T0" fmla="*/ 32 w 42"/>
                <a:gd name="T1" fmla="*/ 55 h 71"/>
                <a:gd name="T2" fmla="*/ 37 w 42"/>
                <a:gd name="T3" fmla="*/ 54 h 71"/>
                <a:gd name="T4" fmla="*/ 42 w 42"/>
                <a:gd name="T5" fmla="*/ 53 h 71"/>
                <a:gd name="T6" fmla="*/ 42 w 42"/>
                <a:gd name="T7" fmla="*/ 68 h 71"/>
                <a:gd name="T8" fmla="*/ 35 w 42"/>
                <a:gd name="T9" fmla="*/ 70 h 71"/>
                <a:gd name="T10" fmla="*/ 26 w 42"/>
                <a:gd name="T11" fmla="*/ 71 h 71"/>
                <a:gd name="T12" fmla="*/ 16 w 42"/>
                <a:gd name="T13" fmla="*/ 69 h 71"/>
                <a:gd name="T14" fmla="*/ 9 w 42"/>
                <a:gd name="T15" fmla="*/ 63 h 71"/>
                <a:gd name="T16" fmla="*/ 7 w 42"/>
                <a:gd name="T17" fmla="*/ 51 h 71"/>
                <a:gd name="T18" fmla="*/ 7 w 42"/>
                <a:gd name="T19" fmla="*/ 26 h 71"/>
                <a:gd name="T20" fmla="*/ 0 w 42"/>
                <a:gd name="T21" fmla="*/ 26 h 71"/>
                <a:gd name="T22" fmla="*/ 0 w 42"/>
                <a:gd name="T23" fmla="*/ 18 h 71"/>
                <a:gd name="T24" fmla="*/ 9 w 42"/>
                <a:gd name="T25" fmla="*/ 12 h 71"/>
                <a:gd name="T26" fmla="*/ 14 w 42"/>
                <a:gd name="T27" fmla="*/ 0 h 71"/>
                <a:gd name="T28" fmla="*/ 27 w 42"/>
                <a:gd name="T29" fmla="*/ 0 h 71"/>
                <a:gd name="T30" fmla="*/ 27 w 42"/>
                <a:gd name="T31" fmla="*/ 11 h 71"/>
                <a:gd name="T32" fmla="*/ 41 w 42"/>
                <a:gd name="T33" fmla="*/ 11 h 71"/>
                <a:gd name="T34" fmla="*/ 41 w 42"/>
                <a:gd name="T35" fmla="*/ 26 h 71"/>
                <a:gd name="T36" fmla="*/ 27 w 42"/>
                <a:gd name="T37" fmla="*/ 26 h 71"/>
                <a:gd name="T38" fmla="*/ 27 w 42"/>
                <a:gd name="T39" fmla="*/ 49 h 71"/>
                <a:gd name="T40" fmla="*/ 28 w 42"/>
                <a:gd name="T41" fmla="*/ 54 h 71"/>
                <a:gd name="T42" fmla="*/ 32 w 42"/>
                <a:gd name="T43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71">
                  <a:moveTo>
                    <a:pt x="32" y="55"/>
                  </a:moveTo>
                  <a:cubicBezTo>
                    <a:pt x="34" y="55"/>
                    <a:pt x="36" y="55"/>
                    <a:pt x="37" y="54"/>
                  </a:cubicBezTo>
                  <a:cubicBezTo>
                    <a:pt x="39" y="54"/>
                    <a:pt x="41" y="54"/>
                    <a:pt x="42" y="53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9"/>
                    <a:pt x="38" y="69"/>
                    <a:pt x="35" y="70"/>
                  </a:cubicBezTo>
                  <a:cubicBezTo>
                    <a:pt x="33" y="71"/>
                    <a:pt x="30" y="71"/>
                    <a:pt x="26" y="71"/>
                  </a:cubicBezTo>
                  <a:cubicBezTo>
                    <a:pt x="22" y="71"/>
                    <a:pt x="19" y="70"/>
                    <a:pt x="16" y="69"/>
                  </a:cubicBezTo>
                  <a:cubicBezTo>
                    <a:pt x="13" y="68"/>
                    <a:pt x="11" y="66"/>
                    <a:pt x="9" y="63"/>
                  </a:cubicBezTo>
                  <a:cubicBezTo>
                    <a:pt x="7" y="60"/>
                    <a:pt x="7" y="56"/>
                    <a:pt x="7" y="5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51"/>
                    <a:pt x="27" y="53"/>
                    <a:pt x="28" y="54"/>
                  </a:cubicBezTo>
                  <a:cubicBezTo>
                    <a:pt x="29" y="54"/>
                    <a:pt x="31" y="55"/>
                    <a:pt x="3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AD01A1D-418C-4403-BB25-3C85EDB92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71" y="493"/>
              <a:ext cx="53" cy="60"/>
            </a:xfrm>
            <a:custGeom>
              <a:avLst/>
              <a:gdLst>
                <a:gd name="T0" fmla="*/ 32 w 56"/>
                <a:gd name="T1" fmla="*/ 0 h 61"/>
                <a:gd name="T2" fmla="*/ 49 w 56"/>
                <a:gd name="T3" fmla="*/ 6 h 61"/>
                <a:gd name="T4" fmla="*/ 56 w 56"/>
                <a:gd name="T5" fmla="*/ 21 h 61"/>
                <a:gd name="T6" fmla="*/ 56 w 56"/>
                <a:gd name="T7" fmla="*/ 60 h 61"/>
                <a:gd name="T8" fmla="*/ 42 w 56"/>
                <a:gd name="T9" fmla="*/ 60 h 61"/>
                <a:gd name="T10" fmla="*/ 38 w 56"/>
                <a:gd name="T11" fmla="*/ 52 h 61"/>
                <a:gd name="T12" fmla="*/ 37 w 56"/>
                <a:gd name="T13" fmla="*/ 52 h 61"/>
                <a:gd name="T14" fmla="*/ 32 w 56"/>
                <a:gd name="T15" fmla="*/ 57 h 61"/>
                <a:gd name="T16" fmla="*/ 26 w 56"/>
                <a:gd name="T17" fmla="*/ 60 h 61"/>
                <a:gd name="T18" fmla="*/ 18 w 56"/>
                <a:gd name="T19" fmla="*/ 61 h 61"/>
                <a:gd name="T20" fmla="*/ 9 w 56"/>
                <a:gd name="T21" fmla="*/ 59 h 61"/>
                <a:gd name="T22" fmla="*/ 3 w 56"/>
                <a:gd name="T23" fmla="*/ 53 h 61"/>
                <a:gd name="T24" fmla="*/ 0 w 56"/>
                <a:gd name="T25" fmla="*/ 42 h 61"/>
                <a:gd name="T26" fmla="*/ 7 w 56"/>
                <a:gd name="T27" fmla="*/ 28 h 61"/>
                <a:gd name="T28" fmla="*/ 26 w 56"/>
                <a:gd name="T29" fmla="*/ 23 h 61"/>
                <a:gd name="T30" fmla="*/ 35 w 56"/>
                <a:gd name="T31" fmla="*/ 23 h 61"/>
                <a:gd name="T32" fmla="*/ 35 w 56"/>
                <a:gd name="T33" fmla="*/ 22 h 61"/>
                <a:gd name="T34" fmla="*/ 33 w 56"/>
                <a:gd name="T35" fmla="*/ 16 h 61"/>
                <a:gd name="T36" fmla="*/ 28 w 56"/>
                <a:gd name="T37" fmla="*/ 15 h 61"/>
                <a:gd name="T38" fmla="*/ 21 w 56"/>
                <a:gd name="T39" fmla="*/ 16 h 61"/>
                <a:gd name="T40" fmla="*/ 12 w 56"/>
                <a:gd name="T41" fmla="*/ 19 h 61"/>
                <a:gd name="T42" fmla="*/ 6 w 56"/>
                <a:gd name="T43" fmla="*/ 6 h 61"/>
                <a:gd name="T44" fmla="*/ 18 w 56"/>
                <a:gd name="T45" fmla="*/ 2 h 61"/>
                <a:gd name="T46" fmla="*/ 32 w 56"/>
                <a:gd name="T47" fmla="*/ 0 h 61"/>
                <a:gd name="T48" fmla="*/ 36 w 56"/>
                <a:gd name="T49" fmla="*/ 34 h 61"/>
                <a:gd name="T50" fmla="*/ 31 w 56"/>
                <a:gd name="T51" fmla="*/ 34 h 61"/>
                <a:gd name="T52" fmla="*/ 23 w 56"/>
                <a:gd name="T53" fmla="*/ 36 h 61"/>
                <a:gd name="T54" fmla="*/ 21 w 56"/>
                <a:gd name="T55" fmla="*/ 41 h 61"/>
                <a:gd name="T56" fmla="*/ 22 w 56"/>
                <a:gd name="T57" fmla="*/ 45 h 61"/>
                <a:gd name="T58" fmla="*/ 27 w 56"/>
                <a:gd name="T59" fmla="*/ 47 h 61"/>
                <a:gd name="T60" fmla="*/ 33 w 56"/>
                <a:gd name="T61" fmla="*/ 44 h 61"/>
                <a:gd name="T62" fmla="*/ 36 w 56"/>
                <a:gd name="T63" fmla="*/ 38 h 61"/>
                <a:gd name="T64" fmla="*/ 36 w 56"/>
                <a:gd name="T6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1">
                  <a:moveTo>
                    <a:pt x="32" y="0"/>
                  </a:moveTo>
                  <a:cubicBezTo>
                    <a:pt x="39" y="0"/>
                    <a:pt x="45" y="2"/>
                    <a:pt x="49" y="6"/>
                  </a:cubicBezTo>
                  <a:cubicBezTo>
                    <a:pt x="54" y="9"/>
                    <a:pt x="56" y="15"/>
                    <a:pt x="56" y="21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6" y="54"/>
                    <a:pt x="34" y="56"/>
                    <a:pt x="32" y="57"/>
                  </a:cubicBezTo>
                  <a:cubicBezTo>
                    <a:pt x="31" y="58"/>
                    <a:pt x="29" y="59"/>
                    <a:pt x="26" y="60"/>
                  </a:cubicBezTo>
                  <a:cubicBezTo>
                    <a:pt x="24" y="61"/>
                    <a:pt x="21" y="61"/>
                    <a:pt x="18" y="61"/>
                  </a:cubicBezTo>
                  <a:cubicBezTo>
                    <a:pt x="15" y="61"/>
                    <a:pt x="12" y="60"/>
                    <a:pt x="9" y="59"/>
                  </a:cubicBezTo>
                  <a:cubicBezTo>
                    <a:pt x="6" y="57"/>
                    <a:pt x="4" y="55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ubicBezTo>
                    <a:pt x="0" y="36"/>
                    <a:pt x="2" y="31"/>
                    <a:pt x="7" y="28"/>
                  </a:cubicBezTo>
                  <a:cubicBezTo>
                    <a:pt x="11" y="25"/>
                    <a:pt x="17" y="23"/>
                    <a:pt x="2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9"/>
                    <a:pt x="35" y="17"/>
                    <a:pt x="33" y="16"/>
                  </a:cubicBezTo>
                  <a:cubicBezTo>
                    <a:pt x="32" y="15"/>
                    <a:pt x="30" y="15"/>
                    <a:pt x="28" y="15"/>
                  </a:cubicBezTo>
                  <a:cubicBezTo>
                    <a:pt x="26" y="15"/>
                    <a:pt x="23" y="15"/>
                    <a:pt x="21" y="16"/>
                  </a:cubicBezTo>
                  <a:cubicBezTo>
                    <a:pt x="18" y="17"/>
                    <a:pt x="15" y="18"/>
                    <a:pt x="12" y="1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0" y="4"/>
                    <a:pt x="13" y="3"/>
                    <a:pt x="18" y="2"/>
                  </a:cubicBezTo>
                  <a:cubicBezTo>
                    <a:pt x="22" y="1"/>
                    <a:pt x="27" y="0"/>
                    <a:pt x="32" y="0"/>
                  </a:cubicBezTo>
                  <a:close/>
                  <a:moveTo>
                    <a:pt x="36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27" y="34"/>
                    <a:pt x="25" y="35"/>
                    <a:pt x="23" y="36"/>
                  </a:cubicBezTo>
                  <a:cubicBezTo>
                    <a:pt x="22" y="37"/>
                    <a:pt x="21" y="39"/>
                    <a:pt x="21" y="41"/>
                  </a:cubicBezTo>
                  <a:cubicBezTo>
                    <a:pt x="21" y="43"/>
                    <a:pt x="21" y="44"/>
                    <a:pt x="22" y="45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29" y="47"/>
                    <a:pt x="31" y="46"/>
                    <a:pt x="33" y="44"/>
                  </a:cubicBezTo>
                  <a:cubicBezTo>
                    <a:pt x="35" y="43"/>
                    <a:pt x="36" y="41"/>
                    <a:pt x="36" y="38"/>
                  </a:cubicBezTo>
                  <a:lnTo>
                    <a:pt x="3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3EFD9B74-F389-450F-A280-620AAD9CBC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36" y="473"/>
              <a:ext cx="20" cy="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1823037-4565-490C-ADA7-C49BB851A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9" y="506"/>
              <a:ext cx="58" cy="16"/>
            </a:xfrm>
            <a:custGeom>
              <a:avLst/>
              <a:gdLst>
                <a:gd name="T0" fmla="*/ 43 w 61"/>
                <a:gd name="T1" fmla="*/ 16 h 16"/>
                <a:gd name="T2" fmla="*/ 36 w 61"/>
                <a:gd name="T3" fmla="*/ 15 h 16"/>
                <a:gd name="T4" fmla="*/ 24 w 61"/>
                <a:gd name="T5" fmla="*/ 9 h 16"/>
                <a:gd name="T6" fmla="*/ 17 w 61"/>
                <a:gd name="T7" fmla="*/ 6 h 16"/>
                <a:gd name="T8" fmla="*/ 5 w 61"/>
                <a:gd name="T9" fmla="*/ 12 h 16"/>
                <a:gd name="T10" fmla="*/ 1 w 61"/>
                <a:gd name="T11" fmla="*/ 12 h 16"/>
                <a:gd name="T12" fmla="*/ 1 w 61"/>
                <a:gd name="T13" fmla="*/ 8 h 16"/>
                <a:gd name="T14" fmla="*/ 17 w 61"/>
                <a:gd name="T15" fmla="*/ 0 h 16"/>
                <a:gd name="T16" fmla="*/ 27 w 61"/>
                <a:gd name="T17" fmla="*/ 4 h 16"/>
                <a:gd name="T18" fmla="*/ 37 w 61"/>
                <a:gd name="T19" fmla="*/ 9 h 16"/>
                <a:gd name="T20" fmla="*/ 55 w 61"/>
                <a:gd name="T21" fmla="*/ 4 h 16"/>
                <a:gd name="T22" fmla="*/ 60 w 61"/>
                <a:gd name="T23" fmla="*/ 4 h 16"/>
                <a:gd name="T24" fmla="*/ 60 w 61"/>
                <a:gd name="T25" fmla="*/ 8 h 16"/>
                <a:gd name="T26" fmla="*/ 43 w 61"/>
                <a:gd name="T2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6">
                  <a:moveTo>
                    <a:pt x="43" y="16"/>
                  </a:moveTo>
                  <a:cubicBezTo>
                    <a:pt x="41" y="16"/>
                    <a:pt x="39" y="15"/>
                    <a:pt x="36" y="15"/>
                  </a:cubicBezTo>
                  <a:cubicBezTo>
                    <a:pt x="30" y="14"/>
                    <a:pt x="26" y="11"/>
                    <a:pt x="24" y="9"/>
                  </a:cubicBezTo>
                  <a:cubicBezTo>
                    <a:pt x="21" y="8"/>
                    <a:pt x="19" y="6"/>
                    <a:pt x="17" y="6"/>
                  </a:cubicBezTo>
                  <a:cubicBezTo>
                    <a:pt x="10" y="6"/>
                    <a:pt x="5" y="12"/>
                    <a:pt x="5" y="12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9"/>
                    <a:pt x="1" y="8"/>
                  </a:cubicBezTo>
                  <a:cubicBezTo>
                    <a:pt x="1" y="8"/>
                    <a:pt x="8" y="0"/>
                    <a:pt x="17" y="0"/>
                  </a:cubicBezTo>
                  <a:cubicBezTo>
                    <a:pt x="22" y="0"/>
                    <a:pt x="24" y="2"/>
                    <a:pt x="27" y="4"/>
                  </a:cubicBezTo>
                  <a:cubicBezTo>
                    <a:pt x="30" y="6"/>
                    <a:pt x="32" y="8"/>
                    <a:pt x="37" y="9"/>
                  </a:cubicBezTo>
                  <a:cubicBezTo>
                    <a:pt x="47" y="11"/>
                    <a:pt x="51" y="8"/>
                    <a:pt x="55" y="4"/>
                  </a:cubicBezTo>
                  <a:cubicBezTo>
                    <a:pt x="57" y="2"/>
                    <a:pt x="59" y="2"/>
                    <a:pt x="60" y="4"/>
                  </a:cubicBezTo>
                  <a:cubicBezTo>
                    <a:pt x="61" y="5"/>
                    <a:pt x="61" y="7"/>
                    <a:pt x="60" y="8"/>
                  </a:cubicBezTo>
                  <a:cubicBezTo>
                    <a:pt x="55" y="13"/>
                    <a:pt x="50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893345"/>
            <a:ext cx="9144000" cy="1616617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11" name="Forma libre 10"/>
          <p:cNvSpPr>
            <a:spLocks noGrp="1"/>
          </p:cNvSpPr>
          <p:nvPr>
            <p:ph type="pic" sz="quarter" idx="14"/>
          </p:nvPr>
        </p:nvSpPr>
        <p:spPr>
          <a:xfrm>
            <a:off x="204395" y="-1"/>
            <a:ext cx="11987605" cy="6858000"/>
          </a:xfrm>
          <a:custGeom>
            <a:avLst/>
            <a:gdLst>
              <a:gd name="connsiteX0" fmla="*/ 0 w 11987605"/>
              <a:gd name="connsiteY0" fmla="*/ 0 h 6858000"/>
              <a:gd name="connsiteX1" fmla="*/ 11987605 w 11987605"/>
              <a:gd name="connsiteY1" fmla="*/ 0 h 6858000"/>
              <a:gd name="connsiteX2" fmla="*/ 11987605 w 11987605"/>
              <a:gd name="connsiteY2" fmla="*/ 5916613 h 6858000"/>
              <a:gd name="connsiteX3" fmla="*/ 11987605 w 11987605"/>
              <a:gd name="connsiteY3" fmla="*/ 6078538 h 6858000"/>
              <a:gd name="connsiteX4" fmla="*/ 11987605 w 11987605"/>
              <a:gd name="connsiteY4" fmla="*/ 6858000 h 6858000"/>
              <a:gd name="connsiteX5" fmla="*/ 6637730 w 11987605"/>
              <a:gd name="connsiteY5" fmla="*/ 6858000 h 6858000"/>
              <a:gd name="connsiteX6" fmla="*/ 6637730 w 11987605"/>
              <a:gd name="connsiteY6" fmla="*/ 6078538 h 6858000"/>
              <a:gd name="connsiteX7" fmla="*/ 0 w 11987605"/>
              <a:gd name="connsiteY7" fmla="*/ 60785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87605" h="6858000">
                <a:moveTo>
                  <a:pt x="0" y="0"/>
                </a:moveTo>
                <a:lnTo>
                  <a:pt x="11987605" y="0"/>
                </a:lnTo>
                <a:lnTo>
                  <a:pt x="11987605" y="5916613"/>
                </a:lnTo>
                <a:lnTo>
                  <a:pt x="11987605" y="6078538"/>
                </a:lnTo>
                <a:lnTo>
                  <a:pt x="11987605" y="6858000"/>
                </a:lnTo>
                <a:lnTo>
                  <a:pt x="6637730" y="6858000"/>
                </a:lnTo>
                <a:lnTo>
                  <a:pt x="6637730" y="6078538"/>
                </a:lnTo>
                <a:lnTo>
                  <a:pt x="0" y="6078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8" name="Imagen 7" descr="Pantalla de video juego en la noche&#10;&#10;Descripción generada automáticamente con confianza media">
            <a:extLst>
              <a:ext uri="{FF2B5EF4-FFF2-40B4-BE49-F238E27FC236}">
                <a16:creationId xmlns:a16="http://schemas.microsoft.com/office/drawing/2014/main" id="{74C3A076-DEA5-4825-A129-5A7F0C09B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86" y="-120758"/>
            <a:ext cx="7286171" cy="7366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bre 10"/>
          <p:cNvSpPr>
            <a:spLocks noGrp="1"/>
          </p:cNvSpPr>
          <p:nvPr>
            <p:ph type="pic" sz="quarter" idx="14"/>
          </p:nvPr>
        </p:nvSpPr>
        <p:spPr>
          <a:xfrm>
            <a:off x="204395" y="-1"/>
            <a:ext cx="11987605" cy="6858000"/>
          </a:xfrm>
          <a:custGeom>
            <a:avLst/>
            <a:gdLst>
              <a:gd name="connsiteX0" fmla="*/ 0 w 11987605"/>
              <a:gd name="connsiteY0" fmla="*/ 0 h 6858000"/>
              <a:gd name="connsiteX1" fmla="*/ 11987605 w 11987605"/>
              <a:gd name="connsiteY1" fmla="*/ 0 h 6858000"/>
              <a:gd name="connsiteX2" fmla="*/ 11987605 w 11987605"/>
              <a:gd name="connsiteY2" fmla="*/ 5916613 h 6858000"/>
              <a:gd name="connsiteX3" fmla="*/ 11987605 w 11987605"/>
              <a:gd name="connsiteY3" fmla="*/ 6078538 h 6858000"/>
              <a:gd name="connsiteX4" fmla="*/ 11987605 w 11987605"/>
              <a:gd name="connsiteY4" fmla="*/ 6858000 h 6858000"/>
              <a:gd name="connsiteX5" fmla="*/ 6637730 w 11987605"/>
              <a:gd name="connsiteY5" fmla="*/ 6858000 h 6858000"/>
              <a:gd name="connsiteX6" fmla="*/ 6637730 w 11987605"/>
              <a:gd name="connsiteY6" fmla="*/ 6078538 h 6858000"/>
              <a:gd name="connsiteX7" fmla="*/ 0 w 11987605"/>
              <a:gd name="connsiteY7" fmla="*/ 60785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87605" h="6858000">
                <a:moveTo>
                  <a:pt x="0" y="0"/>
                </a:moveTo>
                <a:lnTo>
                  <a:pt x="11987605" y="0"/>
                </a:lnTo>
                <a:lnTo>
                  <a:pt x="11987605" y="5916613"/>
                </a:lnTo>
                <a:lnTo>
                  <a:pt x="11987605" y="6078538"/>
                </a:lnTo>
                <a:lnTo>
                  <a:pt x="11987605" y="6858000"/>
                </a:lnTo>
                <a:lnTo>
                  <a:pt x="6637730" y="6858000"/>
                </a:lnTo>
                <a:lnTo>
                  <a:pt x="6637730" y="6078538"/>
                </a:lnTo>
                <a:lnTo>
                  <a:pt x="0" y="607853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893345"/>
            <a:ext cx="9144000" cy="1616617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8" name="Imagen 7" descr="Pantalla de video juego en la noche&#10;&#10;Descripción generada automáticamente con confianza media">
            <a:extLst>
              <a:ext uri="{FF2B5EF4-FFF2-40B4-BE49-F238E27FC236}">
                <a16:creationId xmlns:a16="http://schemas.microsoft.com/office/drawing/2014/main" id="{74C3A076-DEA5-4825-A129-5A7F0C09B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86" y="-120758"/>
            <a:ext cx="7286171" cy="7366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5" name="Imagen 4" descr="Pantalla de video juego en la noche&#10;&#10;Descripción generada automáticamente con confianza media">
            <a:extLst>
              <a:ext uri="{FF2B5EF4-FFF2-40B4-BE49-F238E27FC236}">
                <a16:creationId xmlns:a16="http://schemas.microsoft.com/office/drawing/2014/main" id="{74C3A076-DEA5-4825-A129-5A7F0C09B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86" y="-120758"/>
            <a:ext cx="7286171" cy="7366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0166BD8-B109-42B2-8AE3-C3F73B6F5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7" y="-574823"/>
            <a:ext cx="7358744" cy="74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0166BD8-B109-42B2-8AE3-C3F73B6F5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7" y="-574823"/>
            <a:ext cx="7358744" cy="74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8" name="Imagen 7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C5BBA252-B166-4FAE-9620-A18EBB8CB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15" y="-734213"/>
            <a:ext cx="7724316" cy="78096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8" name="Imagen 7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C5BBA252-B166-4FAE-9620-A18EBB8CB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15" y="-734213"/>
            <a:ext cx="7724316" cy="78096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893345"/>
            <a:ext cx="9144000" cy="1616617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5" name="Imagen 4" descr="Pantalla de video juego en la noche&#10;&#10;Descripción generada automáticamente con confianza media">
            <a:extLst>
              <a:ext uri="{FF2B5EF4-FFF2-40B4-BE49-F238E27FC236}">
                <a16:creationId xmlns:a16="http://schemas.microsoft.com/office/drawing/2014/main" id="{74C3A076-DEA5-4825-A129-5A7F0C09B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86" y="-120758"/>
            <a:ext cx="7286171" cy="7366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92DAF6-B1BB-1C4F-A7A9-9814C6D8D0FC}" type="datetimeFigureOut">
              <a:t>19/09/2022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0" y="4895829"/>
            <a:ext cx="12192000" cy="196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ángulo 4"/>
          <p:cNvSpPr/>
          <p:nvPr userDrawn="1"/>
        </p:nvSpPr>
        <p:spPr>
          <a:xfrm>
            <a:off x="0" y="4889562"/>
            <a:ext cx="12192000" cy="870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Gráfico 27">
            <a:extLst>
              <a:ext uri="{FF2B5EF4-FFF2-40B4-BE49-F238E27FC236}">
                <a16:creationId xmlns:a16="http://schemas.microsoft.com/office/drawing/2014/main" id="{B6D31A5C-53C9-4B68-84BB-D342D01FBD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825" y="5489742"/>
            <a:ext cx="6689654" cy="855164"/>
          </a:xfrm>
          <a:prstGeom prst="rect">
            <a:avLst/>
          </a:prstGeom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A0997CD6-402B-4EFF-B7B9-436FF2D2F15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057161" y="2549963"/>
            <a:ext cx="6231898" cy="651910"/>
            <a:chOff x="1673" y="472"/>
            <a:chExt cx="974" cy="104"/>
          </a:xfrm>
          <a:solidFill>
            <a:schemeClr val="bg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55C935D-1477-4559-9691-AF14DCD27E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73" y="478"/>
              <a:ext cx="54" cy="74"/>
            </a:xfrm>
            <a:custGeom>
              <a:avLst/>
              <a:gdLst>
                <a:gd name="T0" fmla="*/ 37 w 54"/>
                <a:gd name="T1" fmla="*/ 74 h 74"/>
                <a:gd name="T2" fmla="*/ 17 w 54"/>
                <a:gd name="T3" fmla="*/ 74 h 74"/>
                <a:gd name="T4" fmla="*/ 17 w 54"/>
                <a:gd name="T5" fmla="*/ 16 h 74"/>
                <a:gd name="T6" fmla="*/ 0 w 54"/>
                <a:gd name="T7" fmla="*/ 16 h 74"/>
                <a:gd name="T8" fmla="*/ 0 w 54"/>
                <a:gd name="T9" fmla="*/ 0 h 74"/>
                <a:gd name="T10" fmla="*/ 54 w 54"/>
                <a:gd name="T11" fmla="*/ 0 h 74"/>
                <a:gd name="T12" fmla="*/ 54 w 54"/>
                <a:gd name="T13" fmla="*/ 16 h 74"/>
                <a:gd name="T14" fmla="*/ 37 w 54"/>
                <a:gd name="T15" fmla="*/ 16 h 74"/>
                <a:gd name="T16" fmla="*/ 37 w 54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4">
                  <a:moveTo>
                    <a:pt x="37" y="74"/>
                  </a:moveTo>
                  <a:lnTo>
                    <a:pt x="17" y="74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6"/>
                  </a:lnTo>
                  <a:lnTo>
                    <a:pt x="37" y="16"/>
                  </a:lnTo>
                  <a:lnTo>
                    <a:pt x="37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C2ADF4F-60CA-4D94-AC0D-20305C283A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7" y="494"/>
              <a:ext cx="54" cy="59"/>
            </a:xfrm>
            <a:custGeom>
              <a:avLst/>
              <a:gdLst>
                <a:gd name="T0" fmla="*/ 57 w 57"/>
                <a:gd name="T1" fmla="*/ 0 h 60"/>
                <a:gd name="T2" fmla="*/ 57 w 57"/>
                <a:gd name="T3" fmla="*/ 59 h 60"/>
                <a:gd name="T4" fmla="*/ 41 w 57"/>
                <a:gd name="T5" fmla="*/ 59 h 60"/>
                <a:gd name="T6" fmla="*/ 39 w 57"/>
                <a:gd name="T7" fmla="*/ 52 h 60"/>
                <a:gd name="T8" fmla="*/ 38 w 57"/>
                <a:gd name="T9" fmla="*/ 52 h 60"/>
                <a:gd name="T10" fmla="*/ 33 w 57"/>
                <a:gd name="T11" fmla="*/ 56 h 60"/>
                <a:gd name="T12" fmla="*/ 27 w 57"/>
                <a:gd name="T13" fmla="*/ 59 h 60"/>
                <a:gd name="T14" fmla="*/ 20 w 57"/>
                <a:gd name="T15" fmla="*/ 60 h 60"/>
                <a:gd name="T16" fmla="*/ 10 w 57"/>
                <a:gd name="T17" fmla="*/ 58 h 60"/>
                <a:gd name="T18" fmla="*/ 2 w 57"/>
                <a:gd name="T19" fmla="*/ 51 h 60"/>
                <a:gd name="T20" fmla="*/ 0 w 57"/>
                <a:gd name="T21" fmla="*/ 38 h 60"/>
                <a:gd name="T22" fmla="*/ 0 w 57"/>
                <a:gd name="T23" fmla="*/ 0 h 60"/>
                <a:gd name="T24" fmla="*/ 20 w 57"/>
                <a:gd name="T25" fmla="*/ 0 h 60"/>
                <a:gd name="T26" fmla="*/ 20 w 57"/>
                <a:gd name="T27" fmla="*/ 32 h 60"/>
                <a:gd name="T28" fmla="*/ 21 w 57"/>
                <a:gd name="T29" fmla="*/ 41 h 60"/>
                <a:gd name="T30" fmla="*/ 27 w 57"/>
                <a:gd name="T31" fmla="*/ 44 h 60"/>
                <a:gd name="T32" fmla="*/ 33 w 57"/>
                <a:gd name="T33" fmla="*/ 42 h 60"/>
                <a:gd name="T34" fmla="*/ 36 w 57"/>
                <a:gd name="T35" fmla="*/ 36 h 60"/>
                <a:gd name="T36" fmla="*/ 36 w 57"/>
                <a:gd name="T37" fmla="*/ 26 h 60"/>
                <a:gd name="T38" fmla="*/ 36 w 57"/>
                <a:gd name="T39" fmla="*/ 0 h 60"/>
                <a:gd name="T40" fmla="*/ 57 w 57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60">
                  <a:moveTo>
                    <a:pt x="57" y="0"/>
                  </a:moveTo>
                  <a:cubicBezTo>
                    <a:pt x="57" y="59"/>
                    <a:pt x="57" y="59"/>
                    <a:pt x="57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4"/>
                    <a:pt x="35" y="55"/>
                    <a:pt x="33" y="56"/>
                  </a:cubicBezTo>
                  <a:cubicBezTo>
                    <a:pt x="31" y="58"/>
                    <a:pt x="29" y="58"/>
                    <a:pt x="27" y="59"/>
                  </a:cubicBezTo>
                  <a:cubicBezTo>
                    <a:pt x="25" y="60"/>
                    <a:pt x="22" y="60"/>
                    <a:pt x="20" y="60"/>
                  </a:cubicBezTo>
                  <a:cubicBezTo>
                    <a:pt x="16" y="60"/>
                    <a:pt x="13" y="59"/>
                    <a:pt x="10" y="58"/>
                  </a:cubicBezTo>
                  <a:cubicBezTo>
                    <a:pt x="7" y="56"/>
                    <a:pt x="4" y="54"/>
                    <a:pt x="2" y="51"/>
                  </a:cubicBezTo>
                  <a:cubicBezTo>
                    <a:pt x="1" y="48"/>
                    <a:pt x="0" y="43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6"/>
                    <a:pt x="20" y="39"/>
                    <a:pt x="21" y="41"/>
                  </a:cubicBezTo>
                  <a:cubicBezTo>
                    <a:pt x="23" y="43"/>
                    <a:pt x="24" y="44"/>
                    <a:pt x="27" y="44"/>
                  </a:cubicBezTo>
                  <a:cubicBezTo>
                    <a:pt x="29" y="44"/>
                    <a:pt x="31" y="43"/>
                    <a:pt x="33" y="42"/>
                  </a:cubicBezTo>
                  <a:cubicBezTo>
                    <a:pt x="34" y="40"/>
                    <a:pt x="35" y="38"/>
                    <a:pt x="36" y="36"/>
                  </a:cubicBezTo>
                  <a:cubicBezTo>
                    <a:pt x="36" y="33"/>
                    <a:pt x="36" y="30"/>
                    <a:pt x="36" y="26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F7C290-1E46-4599-883C-04697EDFA3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8" y="493"/>
              <a:ext cx="47" cy="60"/>
            </a:xfrm>
            <a:custGeom>
              <a:avLst/>
              <a:gdLst>
                <a:gd name="T0" fmla="*/ 29 w 50"/>
                <a:gd name="T1" fmla="*/ 61 h 61"/>
                <a:gd name="T2" fmla="*/ 13 w 50"/>
                <a:gd name="T3" fmla="*/ 58 h 61"/>
                <a:gd name="T4" fmla="*/ 3 w 50"/>
                <a:gd name="T5" fmla="*/ 48 h 61"/>
                <a:gd name="T6" fmla="*/ 0 w 50"/>
                <a:gd name="T7" fmla="*/ 31 h 61"/>
                <a:gd name="T8" fmla="*/ 4 w 50"/>
                <a:gd name="T9" fmla="*/ 13 h 61"/>
                <a:gd name="T10" fmla="*/ 15 w 50"/>
                <a:gd name="T11" fmla="*/ 4 h 61"/>
                <a:gd name="T12" fmla="*/ 30 w 50"/>
                <a:gd name="T13" fmla="*/ 0 h 61"/>
                <a:gd name="T14" fmla="*/ 41 w 50"/>
                <a:gd name="T15" fmla="*/ 1 h 61"/>
                <a:gd name="T16" fmla="*/ 50 w 50"/>
                <a:gd name="T17" fmla="*/ 5 h 61"/>
                <a:gd name="T18" fmla="*/ 44 w 50"/>
                <a:gd name="T19" fmla="*/ 20 h 61"/>
                <a:gd name="T20" fmla="*/ 37 w 50"/>
                <a:gd name="T21" fmla="*/ 17 h 61"/>
                <a:gd name="T22" fmla="*/ 30 w 50"/>
                <a:gd name="T23" fmla="*/ 16 h 61"/>
                <a:gd name="T24" fmla="*/ 25 w 50"/>
                <a:gd name="T25" fmla="*/ 18 h 61"/>
                <a:gd name="T26" fmla="*/ 21 w 50"/>
                <a:gd name="T27" fmla="*/ 23 h 61"/>
                <a:gd name="T28" fmla="*/ 20 w 50"/>
                <a:gd name="T29" fmla="*/ 31 h 61"/>
                <a:gd name="T30" fmla="*/ 21 w 50"/>
                <a:gd name="T31" fmla="*/ 39 h 61"/>
                <a:gd name="T32" fmla="*/ 25 w 50"/>
                <a:gd name="T33" fmla="*/ 43 h 61"/>
                <a:gd name="T34" fmla="*/ 30 w 50"/>
                <a:gd name="T35" fmla="*/ 45 h 61"/>
                <a:gd name="T36" fmla="*/ 39 w 50"/>
                <a:gd name="T37" fmla="*/ 43 h 61"/>
                <a:gd name="T38" fmla="*/ 47 w 50"/>
                <a:gd name="T39" fmla="*/ 40 h 61"/>
                <a:gd name="T40" fmla="*/ 47 w 50"/>
                <a:gd name="T41" fmla="*/ 56 h 61"/>
                <a:gd name="T42" fmla="*/ 39 w 50"/>
                <a:gd name="T43" fmla="*/ 60 h 61"/>
                <a:gd name="T44" fmla="*/ 29 w 50"/>
                <a:gd name="T4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61">
                  <a:moveTo>
                    <a:pt x="29" y="61"/>
                  </a:moveTo>
                  <a:cubicBezTo>
                    <a:pt x="23" y="61"/>
                    <a:pt x="18" y="60"/>
                    <a:pt x="13" y="58"/>
                  </a:cubicBezTo>
                  <a:cubicBezTo>
                    <a:pt x="9" y="56"/>
                    <a:pt x="6" y="52"/>
                    <a:pt x="3" y="48"/>
                  </a:cubicBezTo>
                  <a:cubicBezTo>
                    <a:pt x="1" y="43"/>
                    <a:pt x="0" y="38"/>
                    <a:pt x="0" y="31"/>
                  </a:cubicBezTo>
                  <a:cubicBezTo>
                    <a:pt x="0" y="24"/>
                    <a:pt x="1" y="18"/>
                    <a:pt x="4" y="13"/>
                  </a:cubicBezTo>
                  <a:cubicBezTo>
                    <a:pt x="6" y="9"/>
                    <a:pt x="10" y="6"/>
                    <a:pt x="15" y="4"/>
                  </a:cubicBezTo>
                  <a:cubicBezTo>
                    <a:pt x="19" y="1"/>
                    <a:pt x="24" y="0"/>
                    <a:pt x="30" y="0"/>
                  </a:cubicBezTo>
                  <a:cubicBezTo>
                    <a:pt x="34" y="0"/>
                    <a:pt x="37" y="1"/>
                    <a:pt x="41" y="1"/>
                  </a:cubicBezTo>
                  <a:cubicBezTo>
                    <a:pt x="44" y="2"/>
                    <a:pt x="47" y="3"/>
                    <a:pt x="50" y="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19"/>
                    <a:pt x="39" y="18"/>
                    <a:pt x="37" y="17"/>
                  </a:cubicBezTo>
                  <a:cubicBezTo>
                    <a:pt x="35" y="16"/>
                    <a:pt x="33" y="16"/>
                    <a:pt x="30" y="16"/>
                  </a:cubicBezTo>
                  <a:cubicBezTo>
                    <a:pt x="28" y="16"/>
                    <a:pt x="27" y="17"/>
                    <a:pt x="25" y="18"/>
                  </a:cubicBezTo>
                  <a:cubicBezTo>
                    <a:pt x="23" y="19"/>
                    <a:pt x="22" y="20"/>
                    <a:pt x="21" y="23"/>
                  </a:cubicBezTo>
                  <a:cubicBezTo>
                    <a:pt x="20" y="25"/>
                    <a:pt x="20" y="27"/>
                    <a:pt x="20" y="31"/>
                  </a:cubicBezTo>
                  <a:cubicBezTo>
                    <a:pt x="20" y="34"/>
                    <a:pt x="20" y="37"/>
                    <a:pt x="21" y="39"/>
                  </a:cubicBezTo>
                  <a:cubicBezTo>
                    <a:pt x="22" y="41"/>
                    <a:pt x="23" y="43"/>
                    <a:pt x="25" y="43"/>
                  </a:cubicBezTo>
                  <a:cubicBezTo>
                    <a:pt x="27" y="44"/>
                    <a:pt x="28" y="45"/>
                    <a:pt x="30" y="45"/>
                  </a:cubicBezTo>
                  <a:cubicBezTo>
                    <a:pt x="33" y="45"/>
                    <a:pt x="36" y="44"/>
                    <a:pt x="39" y="43"/>
                  </a:cubicBezTo>
                  <a:cubicBezTo>
                    <a:pt x="42" y="43"/>
                    <a:pt x="45" y="41"/>
                    <a:pt x="47" y="40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7"/>
                    <a:pt x="42" y="59"/>
                    <a:pt x="39" y="60"/>
                  </a:cubicBezTo>
                  <a:cubicBezTo>
                    <a:pt x="36" y="60"/>
                    <a:pt x="33" y="61"/>
                    <a:pt x="29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F33D3A3-94A6-462B-B0F1-35EE9BE610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81" y="493"/>
              <a:ext cx="52" cy="60"/>
            </a:xfrm>
            <a:custGeom>
              <a:avLst/>
              <a:gdLst>
                <a:gd name="T0" fmla="*/ 32 w 55"/>
                <a:gd name="T1" fmla="*/ 0 h 61"/>
                <a:gd name="T2" fmla="*/ 49 w 55"/>
                <a:gd name="T3" fmla="*/ 6 h 61"/>
                <a:gd name="T4" fmla="*/ 55 w 55"/>
                <a:gd name="T5" fmla="*/ 21 h 61"/>
                <a:gd name="T6" fmla="*/ 55 w 55"/>
                <a:gd name="T7" fmla="*/ 60 h 61"/>
                <a:gd name="T8" fmla="*/ 41 w 55"/>
                <a:gd name="T9" fmla="*/ 60 h 61"/>
                <a:gd name="T10" fmla="*/ 37 w 55"/>
                <a:gd name="T11" fmla="*/ 52 h 61"/>
                <a:gd name="T12" fmla="*/ 37 w 55"/>
                <a:gd name="T13" fmla="*/ 52 h 61"/>
                <a:gd name="T14" fmla="*/ 32 w 55"/>
                <a:gd name="T15" fmla="*/ 57 h 61"/>
                <a:gd name="T16" fmla="*/ 26 w 55"/>
                <a:gd name="T17" fmla="*/ 60 h 61"/>
                <a:gd name="T18" fmla="*/ 18 w 55"/>
                <a:gd name="T19" fmla="*/ 61 h 61"/>
                <a:gd name="T20" fmla="*/ 9 w 55"/>
                <a:gd name="T21" fmla="*/ 59 h 61"/>
                <a:gd name="T22" fmla="*/ 2 w 55"/>
                <a:gd name="T23" fmla="*/ 53 h 61"/>
                <a:gd name="T24" fmla="*/ 0 w 55"/>
                <a:gd name="T25" fmla="*/ 42 h 61"/>
                <a:gd name="T26" fmla="*/ 6 w 55"/>
                <a:gd name="T27" fmla="*/ 28 h 61"/>
                <a:gd name="T28" fmla="*/ 25 w 55"/>
                <a:gd name="T29" fmla="*/ 23 h 61"/>
                <a:gd name="T30" fmla="*/ 35 w 55"/>
                <a:gd name="T31" fmla="*/ 23 h 61"/>
                <a:gd name="T32" fmla="*/ 35 w 55"/>
                <a:gd name="T33" fmla="*/ 22 h 61"/>
                <a:gd name="T34" fmla="*/ 33 w 55"/>
                <a:gd name="T35" fmla="*/ 16 h 61"/>
                <a:gd name="T36" fmla="*/ 28 w 55"/>
                <a:gd name="T37" fmla="*/ 15 h 61"/>
                <a:gd name="T38" fmla="*/ 20 w 55"/>
                <a:gd name="T39" fmla="*/ 16 h 61"/>
                <a:gd name="T40" fmla="*/ 12 w 55"/>
                <a:gd name="T41" fmla="*/ 19 h 61"/>
                <a:gd name="T42" fmla="*/ 6 w 55"/>
                <a:gd name="T43" fmla="*/ 6 h 61"/>
                <a:gd name="T44" fmla="*/ 17 w 55"/>
                <a:gd name="T45" fmla="*/ 2 h 61"/>
                <a:gd name="T46" fmla="*/ 32 w 55"/>
                <a:gd name="T47" fmla="*/ 0 h 61"/>
                <a:gd name="T48" fmla="*/ 35 w 55"/>
                <a:gd name="T49" fmla="*/ 34 h 61"/>
                <a:gd name="T50" fmla="*/ 31 w 55"/>
                <a:gd name="T51" fmla="*/ 34 h 61"/>
                <a:gd name="T52" fmla="*/ 23 w 55"/>
                <a:gd name="T53" fmla="*/ 36 h 61"/>
                <a:gd name="T54" fmla="*/ 20 w 55"/>
                <a:gd name="T55" fmla="*/ 41 h 61"/>
                <a:gd name="T56" fmla="*/ 22 w 55"/>
                <a:gd name="T57" fmla="*/ 45 h 61"/>
                <a:gd name="T58" fmla="*/ 26 w 55"/>
                <a:gd name="T59" fmla="*/ 47 h 61"/>
                <a:gd name="T60" fmla="*/ 33 w 55"/>
                <a:gd name="T61" fmla="*/ 44 h 61"/>
                <a:gd name="T62" fmla="*/ 35 w 55"/>
                <a:gd name="T63" fmla="*/ 38 h 61"/>
                <a:gd name="T64" fmla="*/ 35 w 55"/>
                <a:gd name="T6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61">
                  <a:moveTo>
                    <a:pt x="32" y="0"/>
                  </a:moveTo>
                  <a:cubicBezTo>
                    <a:pt x="39" y="0"/>
                    <a:pt x="45" y="2"/>
                    <a:pt x="49" y="6"/>
                  </a:cubicBezTo>
                  <a:cubicBezTo>
                    <a:pt x="53" y="9"/>
                    <a:pt x="55" y="15"/>
                    <a:pt x="55" y="2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54"/>
                    <a:pt x="34" y="56"/>
                    <a:pt x="32" y="57"/>
                  </a:cubicBezTo>
                  <a:cubicBezTo>
                    <a:pt x="30" y="58"/>
                    <a:pt x="28" y="59"/>
                    <a:pt x="26" y="60"/>
                  </a:cubicBezTo>
                  <a:cubicBezTo>
                    <a:pt x="24" y="61"/>
                    <a:pt x="21" y="61"/>
                    <a:pt x="18" y="61"/>
                  </a:cubicBezTo>
                  <a:cubicBezTo>
                    <a:pt x="14" y="61"/>
                    <a:pt x="11" y="60"/>
                    <a:pt x="9" y="59"/>
                  </a:cubicBezTo>
                  <a:cubicBezTo>
                    <a:pt x="6" y="57"/>
                    <a:pt x="4" y="55"/>
                    <a:pt x="2" y="53"/>
                  </a:cubicBezTo>
                  <a:cubicBezTo>
                    <a:pt x="1" y="50"/>
                    <a:pt x="0" y="46"/>
                    <a:pt x="0" y="42"/>
                  </a:cubicBezTo>
                  <a:cubicBezTo>
                    <a:pt x="0" y="36"/>
                    <a:pt x="2" y="31"/>
                    <a:pt x="6" y="28"/>
                  </a:cubicBezTo>
                  <a:cubicBezTo>
                    <a:pt x="11" y="25"/>
                    <a:pt x="17" y="23"/>
                    <a:pt x="2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9"/>
                    <a:pt x="34" y="17"/>
                    <a:pt x="33" y="16"/>
                  </a:cubicBezTo>
                  <a:cubicBezTo>
                    <a:pt x="32" y="15"/>
                    <a:pt x="30" y="15"/>
                    <a:pt x="28" y="15"/>
                  </a:cubicBezTo>
                  <a:cubicBezTo>
                    <a:pt x="26" y="15"/>
                    <a:pt x="23" y="15"/>
                    <a:pt x="20" y="16"/>
                  </a:cubicBezTo>
                  <a:cubicBezTo>
                    <a:pt x="17" y="17"/>
                    <a:pt x="15" y="18"/>
                    <a:pt x="12" y="1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4"/>
                    <a:pt x="13" y="3"/>
                    <a:pt x="17" y="2"/>
                  </a:cubicBezTo>
                  <a:cubicBezTo>
                    <a:pt x="22" y="1"/>
                    <a:pt x="26" y="0"/>
                    <a:pt x="32" y="0"/>
                  </a:cubicBezTo>
                  <a:close/>
                  <a:moveTo>
                    <a:pt x="35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27" y="34"/>
                    <a:pt x="24" y="35"/>
                    <a:pt x="23" y="36"/>
                  </a:cubicBezTo>
                  <a:cubicBezTo>
                    <a:pt x="21" y="37"/>
                    <a:pt x="20" y="39"/>
                    <a:pt x="20" y="41"/>
                  </a:cubicBezTo>
                  <a:cubicBezTo>
                    <a:pt x="20" y="43"/>
                    <a:pt x="21" y="44"/>
                    <a:pt x="22" y="45"/>
                  </a:cubicBezTo>
                  <a:cubicBezTo>
                    <a:pt x="23" y="46"/>
                    <a:pt x="25" y="47"/>
                    <a:pt x="26" y="47"/>
                  </a:cubicBezTo>
                  <a:cubicBezTo>
                    <a:pt x="29" y="47"/>
                    <a:pt x="31" y="46"/>
                    <a:pt x="33" y="44"/>
                  </a:cubicBezTo>
                  <a:cubicBezTo>
                    <a:pt x="34" y="43"/>
                    <a:pt x="35" y="41"/>
                    <a:pt x="35" y="38"/>
                  </a:cubicBezTo>
                  <a:lnTo>
                    <a:pt x="35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72EE178-58BC-4A25-AE53-CF0BA5AA8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6" y="493"/>
              <a:ext cx="40" cy="59"/>
            </a:xfrm>
            <a:custGeom>
              <a:avLst/>
              <a:gdLst>
                <a:gd name="T0" fmla="*/ 35 w 42"/>
                <a:gd name="T1" fmla="*/ 0 h 60"/>
                <a:gd name="T2" fmla="*/ 39 w 42"/>
                <a:gd name="T3" fmla="*/ 1 h 60"/>
                <a:gd name="T4" fmla="*/ 42 w 42"/>
                <a:gd name="T5" fmla="*/ 1 h 60"/>
                <a:gd name="T6" fmla="*/ 40 w 42"/>
                <a:gd name="T7" fmla="*/ 20 h 60"/>
                <a:gd name="T8" fmla="*/ 37 w 42"/>
                <a:gd name="T9" fmla="*/ 20 h 60"/>
                <a:gd name="T10" fmla="*/ 33 w 42"/>
                <a:gd name="T11" fmla="*/ 19 h 60"/>
                <a:gd name="T12" fmla="*/ 29 w 42"/>
                <a:gd name="T13" fmla="*/ 20 h 60"/>
                <a:gd name="T14" fmla="*/ 25 w 42"/>
                <a:gd name="T15" fmla="*/ 21 h 60"/>
                <a:gd name="T16" fmla="*/ 21 w 42"/>
                <a:gd name="T17" fmla="*/ 25 h 60"/>
                <a:gd name="T18" fmla="*/ 20 w 42"/>
                <a:gd name="T19" fmla="*/ 31 h 60"/>
                <a:gd name="T20" fmla="*/ 20 w 42"/>
                <a:gd name="T21" fmla="*/ 60 h 60"/>
                <a:gd name="T22" fmla="*/ 0 w 42"/>
                <a:gd name="T23" fmla="*/ 60 h 60"/>
                <a:gd name="T24" fmla="*/ 0 w 42"/>
                <a:gd name="T25" fmla="*/ 1 h 60"/>
                <a:gd name="T26" fmla="*/ 15 w 42"/>
                <a:gd name="T27" fmla="*/ 1 h 60"/>
                <a:gd name="T28" fmla="*/ 18 w 42"/>
                <a:gd name="T29" fmla="*/ 11 h 60"/>
                <a:gd name="T30" fmla="*/ 19 w 42"/>
                <a:gd name="T31" fmla="*/ 11 h 60"/>
                <a:gd name="T32" fmla="*/ 23 w 42"/>
                <a:gd name="T33" fmla="*/ 5 h 60"/>
                <a:gd name="T34" fmla="*/ 29 w 42"/>
                <a:gd name="T35" fmla="*/ 2 h 60"/>
                <a:gd name="T36" fmla="*/ 35 w 42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60">
                  <a:moveTo>
                    <a:pt x="35" y="0"/>
                  </a:moveTo>
                  <a:cubicBezTo>
                    <a:pt x="36" y="0"/>
                    <a:pt x="38" y="0"/>
                    <a:pt x="39" y="1"/>
                  </a:cubicBezTo>
                  <a:cubicBezTo>
                    <a:pt x="40" y="1"/>
                    <a:pt x="41" y="1"/>
                    <a:pt x="42" y="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8" y="20"/>
                    <a:pt x="37" y="20"/>
                  </a:cubicBezTo>
                  <a:cubicBezTo>
                    <a:pt x="36" y="19"/>
                    <a:pt x="35" y="19"/>
                    <a:pt x="33" y="19"/>
                  </a:cubicBezTo>
                  <a:cubicBezTo>
                    <a:pt x="32" y="19"/>
                    <a:pt x="30" y="19"/>
                    <a:pt x="29" y="20"/>
                  </a:cubicBezTo>
                  <a:cubicBezTo>
                    <a:pt x="27" y="20"/>
                    <a:pt x="26" y="20"/>
                    <a:pt x="25" y="21"/>
                  </a:cubicBezTo>
                  <a:cubicBezTo>
                    <a:pt x="23" y="22"/>
                    <a:pt x="22" y="23"/>
                    <a:pt x="21" y="25"/>
                  </a:cubicBezTo>
                  <a:cubicBezTo>
                    <a:pt x="21" y="26"/>
                    <a:pt x="20" y="28"/>
                    <a:pt x="20" y="3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9"/>
                    <a:pt x="22" y="7"/>
                    <a:pt x="23" y="5"/>
                  </a:cubicBezTo>
                  <a:cubicBezTo>
                    <a:pt x="25" y="4"/>
                    <a:pt x="27" y="3"/>
                    <a:pt x="29" y="2"/>
                  </a:cubicBezTo>
                  <a:cubicBezTo>
                    <a:pt x="31" y="1"/>
                    <a:pt x="33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212F82B-F910-4C04-AE9C-DB53121271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3" y="493"/>
              <a:ext cx="39" cy="59"/>
            </a:xfrm>
            <a:custGeom>
              <a:avLst/>
              <a:gdLst>
                <a:gd name="T0" fmla="*/ 35 w 41"/>
                <a:gd name="T1" fmla="*/ 0 h 60"/>
                <a:gd name="T2" fmla="*/ 38 w 41"/>
                <a:gd name="T3" fmla="*/ 1 h 60"/>
                <a:gd name="T4" fmla="*/ 41 w 41"/>
                <a:gd name="T5" fmla="*/ 1 h 60"/>
                <a:gd name="T6" fmla="*/ 39 w 41"/>
                <a:gd name="T7" fmla="*/ 20 h 60"/>
                <a:gd name="T8" fmla="*/ 37 w 41"/>
                <a:gd name="T9" fmla="*/ 20 h 60"/>
                <a:gd name="T10" fmla="*/ 32 w 41"/>
                <a:gd name="T11" fmla="*/ 19 h 60"/>
                <a:gd name="T12" fmla="*/ 28 w 41"/>
                <a:gd name="T13" fmla="*/ 20 h 60"/>
                <a:gd name="T14" fmla="*/ 24 w 41"/>
                <a:gd name="T15" fmla="*/ 21 h 60"/>
                <a:gd name="T16" fmla="*/ 21 w 41"/>
                <a:gd name="T17" fmla="*/ 25 h 60"/>
                <a:gd name="T18" fmla="*/ 20 w 41"/>
                <a:gd name="T19" fmla="*/ 31 h 60"/>
                <a:gd name="T20" fmla="*/ 20 w 41"/>
                <a:gd name="T21" fmla="*/ 60 h 60"/>
                <a:gd name="T22" fmla="*/ 0 w 41"/>
                <a:gd name="T23" fmla="*/ 60 h 60"/>
                <a:gd name="T24" fmla="*/ 0 w 41"/>
                <a:gd name="T25" fmla="*/ 1 h 60"/>
                <a:gd name="T26" fmla="*/ 15 w 41"/>
                <a:gd name="T27" fmla="*/ 1 h 60"/>
                <a:gd name="T28" fmla="*/ 18 w 41"/>
                <a:gd name="T29" fmla="*/ 11 h 60"/>
                <a:gd name="T30" fmla="*/ 19 w 41"/>
                <a:gd name="T31" fmla="*/ 11 h 60"/>
                <a:gd name="T32" fmla="*/ 23 w 41"/>
                <a:gd name="T33" fmla="*/ 5 h 60"/>
                <a:gd name="T34" fmla="*/ 29 w 41"/>
                <a:gd name="T35" fmla="*/ 2 h 60"/>
                <a:gd name="T36" fmla="*/ 35 w 41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60">
                  <a:moveTo>
                    <a:pt x="35" y="0"/>
                  </a:moveTo>
                  <a:cubicBezTo>
                    <a:pt x="36" y="0"/>
                    <a:pt x="37" y="0"/>
                    <a:pt x="38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8" y="20"/>
                    <a:pt x="37" y="20"/>
                  </a:cubicBezTo>
                  <a:cubicBezTo>
                    <a:pt x="36" y="19"/>
                    <a:pt x="34" y="19"/>
                    <a:pt x="32" y="19"/>
                  </a:cubicBezTo>
                  <a:cubicBezTo>
                    <a:pt x="31" y="19"/>
                    <a:pt x="30" y="19"/>
                    <a:pt x="28" y="20"/>
                  </a:cubicBezTo>
                  <a:cubicBezTo>
                    <a:pt x="27" y="20"/>
                    <a:pt x="26" y="20"/>
                    <a:pt x="24" y="21"/>
                  </a:cubicBezTo>
                  <a:cubicBezTo>
                    <a:pt x="23" y="22"/>
                    <a:pt x="22" y="23"/>
                    <a:pt x="21" y="25"/>
                  </a:cubicBezTo>
                  <a:cubicBezTo>
                    <a:pt x="20" y="26"/>
                    <a:pt x="20" y="28"/>
                    <a:pt x="20" y="3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9"/>
                    <a:pt x="21" y="7"/>
                    <a:pt x="23" y="5"/>
                  </a:cubicBezTo>
                  <a:cubicBezTo>
                    <a:pt x="25" y="4"/>
                    <a:pt x="27" y="3"/>
                    <a:pt x="29" y="2"/>
                  </a:cubicBezTo>
                  <a:cubicBezTo>
                    <a:pt x="31" y="1"/>
                    <a:pt x="33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006933F-95F9-4EE8-A589-5C0C85BC20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8" y="493"/>
              <a:ext cx="53" cy="60"/>
            </a:xfrm>
            <a:custGeom>
              <a:avLst/>
              <a:gdLst>
                <a:gd name="T0" fmla="*/ 29 w 56"/>
                <a:gd name="T1" fmla="*/ 0 h 61"/>
                <a:gd name="T2" fmla="*/ 43 w 56"/>
                <a:gd name="T3" fmla="*/ 3 h 61"/>
                <a:gd name="T4" fmla="*/ 53 w 56"/>
                <a:gd name="T5" fmla="*/ 12 h 61"/>
                <a:gd name="T6" fmla="*/ 56 w 56"/>
                <a:gd name="T7" fmla="*/ 27 h 61"/>
                <a:gd name="T8" fmla="*/ 56 w 56"/>
                <a:gd name="T9" fmla="*/ 36 h 61"/>
                <a:gd name="T10" fmla="*/ 20 w 56"/>
                <a:gd name="T11" fmla="*/ 36 h 61"/>
                <a:gd name="T12" fmla="*/ 24 w 56"/>
                <a:gd name="T13" fmla="*/ 44 h 61"/>
                <a:gd name="T14" fmla="*/ 33 w 56"/>
                <a:gd name="T15" fmla="*/ 47 h 61"/>
                <a:gd name="T16" fmla="*/ 43 w 56"/>
                <a:gd name="T17" fmla="*/ 45 h 61"/>
                <a:gd name="T18" fmla="*/ 53 w 56"/>
                <a:gd name="T19" fmla="*/ 42 h 61"/>
                <a:gd name="T20" fmla="*/ 53 w 56"/>
                <a:gd name="T21" fmla="*/ 57 h 61"/>
                <a:gd name="T22" fmla="*/ 43 w 56"/>
                <a:gd name="T23" fmla="*/ 60 h 61"/>
                <a:gd name="T24" fmla="*/ 31 w 56"/>
                <a:gd name="T25" fmla="*/ 61 h 61"/>
                <a:gd name="T26" fmla="*/ 15 w 56"/>
                <a:gd name="T27" fmla="*/ 58 h 61"/>
                <a:gd name="T28" fmla="*/ 4 w 56"/>
                <a:gd name="T29" fmla="*/ 48 h 61"/>
                <a:gd name="T30" fmla="*/ 0 w 56"/>
                <a:gd name="T31" fmla="*/ 31 h 61"/>
                <a:gd name="T32" fmla="*/ 3 w 56"/>
                <a:gd name="T33" fmla="*/ 14 h 61"/>
                <a:gd name="T34" fmla="*/ 14 w 56"/>
                <a:gd name="T35" fmla="*/ 4 h 61"/>
                <a:gd name="T36" fmla="*/ 29 w 56"/>
                <a:gd name="T37" fmla="*/ 0 h 61"/>
                <a:gd name="T38" fmla="*/ 29 w 56"/>
                <a:gd name="T39" fmla="*/ 14 h 61"/>
                <a:gd name="T40" fmla="*/ 23 w 56"/>
                <a:gd name="T41" fmla="*/ 16 h 61"/>
                <a:gd name="T42" fmla="*/ 21 w 56"/>
                <a:gd name="T43" fmla="*/ 23 h 61"/>
                <a:gd name="T44" fmla="*/ 38 w 56"/>
                <a:gd name="T45" fmla="*/ 23 h 61"/>
                <a:gd name="T46" fmla="*/ 37 w 56"/>
                <a:gd name="T47" fmla="*/ 19 h 61"/>
                <a:gd name="T48" fmla="*/ 34 w 56"/>
                <a:gd name="T49" fmla="*/ 15 h 61"/>
                <a:gd name="T50" fmla="*/ 29 w 56"/>
                <a:gd name="T51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" h="61">
                  <a:moveTo>
                    <a:pt x="29" y="0"/>
                  </a:moveTo>
                  <a:cubicBezTo>
                    <a:pt x="34" y="0"/>
                    <a:pt x="39" y="1"/>
                    <a:pt x="43" y="3"/>
                  </a:cubicBezTo>
                  <a:cubicBezTo>
                    <a:pt x="48" y="5"/>
                    <a:pt x="51" y="8"/>
                    <a:pt x="53" y="12"/>
                  </a:cubicBezTo>
                  <a:cubicBezTo>
                    <a:pt x="55" y="16"/>
                    <a:pt x="56" y="21"/>
                    <a:pt x="56" y="2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9"/>
                    <a:pt x="22" y="42"/>
                    <a:pt x="24" y="44"/>
                  </a:cubicBezTo>
                  <a:cubicBezTo>
                    <a:pt x="26" y="46"/>
                    <a:pt x="29" y="47"/>
                    <a:pt x="33" y="47"/>
                  </a:cubicBezTo>
                  <a:cubicBezTo>
                    <a:pt x="37" y="47"/>
                    <a:pt x="40" y="46"/>
                    <a:pt x="43" y="45"/>
                  </a:cubicBezTo>
                  <a:cubicBezTo>
                    <a:pt x="46" y="45"/>
                    <a:pt x="49" y="44"/>
                    <a:pt x="53" y="42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0" y="58"/>
                    <a:pt x="47" y="59"/>
                    <a:pt x="43" y="60"/>
                  </a:cubicBezTo>
                  <a:cubicBezTo>
                    <a:pt x="40" y="61"/>
                    <a:pt x="36" y="61"/>
                    <a:pt x="31" y="61"/>
                  </a:cubicBezTo>
                  <a:cubicBezTo>
                    <a:pt x="25" y="61"/>
                    <a:pt x="19" y="60"/>
                    <a:pt x="15" y="58"/>
                  </a:cubicBezTo>
                  <a:cubicBezTo>
                    <a:pt x="10" y="56"/>
                    <a:pt x="6" y="52"/>
                    <a:pt x="4" y="48"/>
                  </a:cubicBezTo>
                  <a:cubicBezTo>
                    <a:pt x="1" y="44"/>
                    <a:pt x="0" y="38"/>
                    <a:pt x="0" y="31"/>
                  </a:cubicBezTo>
                  <a:cubicBezTo>
                    <a:pt x="0" y="24"/>
                    <a:pt x="1" y="18"/>
                    <a:pt x="3" y="14"/>
                  </a:cubicBezTo>
                  <a:cubicBezTo>
                    <a:pt x="6" y="9"/>
                    <a:pt x="9" y="6"/>
                    <a:pt x="14" y="4"/>
                  </a:cubicBezTo>
                  <a:cubicBezTo>
                    <a:pt x="18" y="1"/>
                    <a:pt x="23" y="0"/>
                    <a:pt x="29" y="0"/>
                  </a:cubicBezTo>
                  <a:close/>
                  <a:moveTo>
                    <a:pt x="29" y="14"/>
                  </a:moveTo>
                  <a:cubicBezTo>
                    <a:pt x="27" y="14"/>
                    <a:pt x="25" y="15"/>
                    <a:pt x="23" y="16"/>
                  </a:cubicBezTo>
                  <a:cubicBezTo>
                    <a:pt x="22" y="18"/>
                    <a:pt x="21" y="20"/>
                    <a:pt x="21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2"/>
                    <a:pt x="38" y="20"/>
                    <a:pt x="37" y="19"/>
                  </a:cubicBezTo>
                  <a:cubicBezTo>
                    <a:pt x="36" y="17"/>
                    <a:pt x="35" y="16"/>
                    <a:pt x="34" y="15"/>
                  </a:cubicBezTo>
                  <a:cubicBezTo>
                    <a:pt x="33" y="14"/>
                    <a:pt x="31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134B7CB-97CE-4C3F-9469-D563693AC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2" y="493"/>
              <a:ext cx="39" cy="59"/>
            </a:xfrm>
            <a:custGeom>
              <a:avLst/>
              <a:gdLst>
                <a:gd name="T0" fmla="*/ 35 w 41"/>
                <a:gd name="T1" fmla="*/ 0 h 60"/>
                <a:gd name="T2" fmla="*/ 39 w 41"/>
                <a:gd name="T3" fmla="*/ 1 h 60"/>
                <a:gd name="T4" fmla="*/ 41 w 41"/>
                <a:gd name="T5" fmla="*/ 1 h 60"/>
                <a:gd name="T6" fmla="*/ 39 w 41"/>
                <a:gd name="T7" fmla="*/ 20 h 60"/>
                <a:gd name="T8" fmla="*/ 37 w 41"/>
                <a:gd name="T9" fmla="*/ 20 h 60"/>
                <a:gd name="T10" fmla="*/ 33 w 41"/>
                <a:gd name="T11" fmla="*/ 19 h 60"/>
                <a:gd name="T12" fmla="*/ 28 w 41"/>
                <a:gd name="T13" fmla="*/ 20 h 60"/>
                <a:gd name="T14" fmla="*/ 24 w 41"/>
                <a:gd name="T15" fmla="*/ 21 h 60"/>
                <a:gd name="T16" fmla="*/ 21 w 41"/>
                <a:gd name="T17" fmla="*/ 25 h 60"/>
                <a:gd name="T18" fmla="*/ 20 w 41"/>
                <a:gd name="T19" fmla="*/ 31 h 60"/>
                <a:gd name="T20" fmla="*/ 20 w 41"/>
                <a:gd name="T21" fmla="*/ 60 h 60"/>
                <a:gd name="T22" fmla="*/ 0 w 41"/>
                <a:gd name="T23" fmla="*/ 60 h 60"/>
                <a:gd name="T24" fmla="*/ 0 w 41"/>
                <a:gd name="T25" fmla="*/ 1 h 60"/>
                <a:gd name="T26" fmla="*/ 15 w 41"/>
                <a:gd name="T27" fmla="*/ 1 h 60"/>
                <a:gd name="T28" fmla="*/ 18 w 41"/>
                <a:gd name="T29" fmla="*/ 11 h 60"/>
                <a:gd name="T30" fmla="*/ 19 w 41"/>
                <a:gd name="T31" fmla="*/ 11 h 60"/>
                <a:gd name="T32" fmla="*/ 23 w 41"/>
                <a:gd name="T33" fmla="*/ 5 h 60"/>
                <a:gd name="T34" fmla="*/ 29 w 41"/>
                <a:gd name="T35" fmla="*/ 2 h 60"/>
                <a:gd name="T36" fmla="*/ 35 w 41"/>
                <a:gd name="T3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60">
                  <a:moveTo>
                    <a:pt x="35" y="0"/>
                  </a:moveTo>
                  <a:cubicBezTo>
                    <a:pt x="36" y="0"/>
                    <a:pt x="37" y="0"/>
                    <a:pt x="39" y="1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8" y="20"/>
                    <a:pt x="37" y="20"/>
                  </a:cubicBezTo>
                  <a:cubicBezTo>
                    <a:pt x="36" y="19"/>
                    <a:pt x="34" y="19"/>
                    <a:pt x="33" y="19"/>
                  </a:cubicBezTo>
                  <a:cubicBezTo>
                    <a:pt x="31" y="19"/>
                    <a:pt x="30" y="19"/>
                    <a:pt x="28" y="20"/>
                  </a:cubicBezTo>
                  <a:cubicBezTo>
                    <a:pt x="27" y="20"/>
                    <a:pt x="26" y="20"/>
                    <a:pt x="24" y="21"/>
                  </a:cubicBezTo>
                  <a:cubicBezTo>
                    <a:pt x="23" y="22"/>
                    <a:pt x="22" y="23"/>
                    <a:pt x="21" y="25"/>
                  </a:cubicBezTo>
                  <a:cubicBezTo>
                    <a:pt x="20" y="26"/>
                    <a:pt x="20" y="28"/>
                    <a:pt x="20" y="31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9"/>
                    <a:pt x="21" y="7"/>
                    <a:pt x="23" y="5"/>
                  </a:cubicBezTo>
                  <a:cubicBezTo>
                    <a:pt x="25" y="4"/>
                    <a:pt x="27" y="3"/>
                    <a:pt x="29" y="2"/>
                  </a:cubicBezTo>
                  <a:cubicBezTo>
                    <a:pt x="31" y="1"/>
                    <a:pt x="33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044F77A-2D22-4172-9C39-5FBF26247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46" y="493"/>
              <a:ext cx="53" cy="60"/>
            </a:xfrm>
            <a:custGeom>
              <a:avLst/>
              <a:gdLst>
                <a:gd name="T0" fmla="*/ 32 w 56"/>
                <a:gd name="T1" fmla="*/ 0 h 61"/>
                <a:gd name="T2" fmla="*/ 49 w 56"/>
                <a:gd name="T3" fmla="*/ 6 h 61"/>
                <a:gd name="T4" fmla="*/ 56 w 56"/>
                <a:gd name="T5" fmla="*/ 21 h 61"/>
                <a:gd name="T6" fmla="*/ 56 w 56"/>
                <a:gd name="T7" fmla="*/ 60 h 61"/>
                <a:gd name="T8" fmla="*/ 42 w 56"/>
                <a:gd name="T9" fmla="*/ 60 h 61"/>
                <a:gd name="T10" fmla="*/ 38 w 56"/>
                <a:gd name="T11" fmla="*/ 52 h 61"/>
                <a:gd name="T12" fmla="*/ 37 w 56"/>
                <a:gd name="T13" fmla="*/ 52 h 61"/>
                <a:gd name="T14" fmla="*/ 32 w 56"/>
                <a:gd name="T15" fmla="*/ 57 h 61"/>
                <a:gd name="T16" fmla="*/ 26 w 56"/>
                <a:gd name="T17" fmla="*/ 60 h 61"/>
                <a:gd name="T18" fmla="*/ 18 w 56"/>
                <a:gd name="T19" fmla="*/ 61 h 61"/>
                <a:gd name="T20" fmla="*/ 9 w 56"/>
                <a:gd name="T21" fmla="*/ 59 h 61"/>
                <a:gd name="T22" fmla="*/ 3 w 56"/>
                <a:gd name="T23" fmla="*/ 53 h 61"/>
                <a:gd name="T24" fmla="*/ 0 w 56"/>
                <a:gd name="T25" fmla="*/ 42 h 61"/>
                <a:gd name="T26" fmla="*/ 7 w 56"/>
                <a:gd name="T27" fmla="*/ 28 h 61"/>
                <a:gd name="T28" fmla="*/ 26 w 56"/>
                <a:gd name="T29" fmla="*/ 23 h 61"/>
                <a:gd name="T30" fmla="*/ 35 w 56"/>
                <a:gd name="T31" fmla="*/ 23 h 61"/>
                <a:gd name="T32" fmla="*/ 35 w 56"/>
                <a:gd name="T33" fmla="*/ 22 h 61"/>
                <a:gd name="T34" fmla="*/ 33 w 56"/>
                <a:gd name="T35" fmla="*/ 16 h 61"/>
                <a:gd name="T36" fmla="*/ 28 w 56"/>
                <a:gd name="T37" fmla="*/ 15 h 61"/>
                <a:gd name="T38" fmla="*/ 21 w 56"/>
                <a:gd name="T39" fmla="*/ 16 h 61"/>
                <a:gd name="T40" fmla="*/ 12 w 56"/>
                <a:gd name="T41" fmla="*/ 19 h 61"/>
                <a:gd name="T42" fmla="*/ 6 w 56"/>
                <a:gd name="T43" fmla="*/ 6 h 61"/>
                <a:gd name="T44" fmla="*/ 18 w 56"/>
                <a:gd name="T45" fmla="*/ 2 h 61"/>
                <a:gd name="T46" fmla="*/ 32 w 56"/>
                <a:gd name="T47" fmla="*/ 0 h 61"/>
                <a:gd name="T48" fmla="*/ 35 w 56"/>
                <a:gd name="T49" fmla="*/ 34 h 61"/>
                <a:gd name="T50" fmla="*/ 31 w 56"/>
                <a:gd name="T51" fmla="*/ 34 h 61"/>
                <a:gd name="T52" fmla="*/ 23 w 56"/>
                <a:gd name="T53" fmla="*/ 36 h 61"/>
                <a:gd name="T54" fmla="*/ 21 w 56"/>
                <a:gd name="T55" fmla="*/ 41 h 61"/>
                <a:gd name="T56" fmla="*/ 22 w 56"/>
                <a:gd name="T57" fmla="*/ 45 h 61"/>
                <a:gd name="T58" fmla="*/ 27 w 56"/>
                <a:gd name="T59" fmla="*/ 47 h 61"/>
                <a:gd name="T60" fmla="*/ 33 w 56"/>
                <a:gd name="T61" fmla="*/ 44 h 61"/>
                <a:gd name="T62" fmla="*/ 35 w 56"/>
                <a:gd name="T63" fmla="*/ 38 h 61"/>
                <a:gd name="T64" fmla="*/ 35 w 56"/>
                <a:gd name="T6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1">
                  <a:moveTo>
                    <a:pt x="32" y="0"/>
                  </a:moveTo>
                  <a:cubicBezTo>
                    <a:pt x="39" y="0"/>
                    <a:pt x="45" y="2"/>
                    <a:pt x="49" y="6"/>
                  </a:cubicBezTo>
                  <a:cubicBezTo>
                    <a:pt x="53" y="9"/>
                    <a:pt x="56" y="15"/>
                    <a:pt x="56" y="21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6" y="54"/>
                    <a:pt x="34" y="56"/>
                    <a:pt x="32" y="57"/>
                  </a:cubicBezTo>
                  <a:cubicBezTo>
                    <a:pt x="30" y="58"/>
                    <a:pt x="28" y="59"/>
                    <a:pt x="26" y="60"/>
                  </a:cubicBezTo>
                  <a:cubicBezTo>
                    <a:pt x="24" y="61"/>
                    <a:pt x="21" y="61"/>
                    <a:pt x="18" y="61"/>
                  </a:cubicBezTo>
                  <a:cubicBezTo>
                    <a:pt x="15" y="61"/>
                    <a:pt x="12" y="60"/>
                    <a:pt x="9" y="59"/>
                  </a:cubicBezTo>
                  <a:cubicBezTo>
                    <a:pt x="6" y="57"/>
                    <a:pt x="4" y="55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ubicBezTo>
                    <a:pt x="0" y="36"/>
                    <a:pt x="2" y="31"/>
                    <a:pt x="7" y="28"/>
                  </a:cubicBezTo>
                  <a:cubicBezTo>
                    <a:pt x="11" y="25"/>
                    <a:pt x="17" y="23"/>
                    <a:pt x="2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9"/>
                    <a:pt x="35" y="17"/>
                    <a:pt x="33" y="16"/>
                  </a:cubicBezTo>
                  <a:cubicBezTo>
                    <a:pt x="32" y="15"/>
                    <a:pt x="30" y="15"/>
                    <a:pt x="28" y="15"/>
                  </a:cubicBezTo>
                  <a:cubicBezTo>
                    <a:pt x="26" y="15"/>
                    <a:pt x="23" y="15"/>
                    <a:pt x="21" y="16"/>
                  </a:cubicBezTo>
                  <a:cubicBezTo>
                    <a:pt x="18" y="17"/>
                    <a:pt x="15" y="18"/>
                    <a:pt x="12" y="1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0" y="4"/>
                    <a:pt x="13" y="3"/>
                    <a:pt x="18" y="2"/>
                  </a:cubicBezTo>
                  <a:cubicBezTo>
                    <a:pt x="22" y="1"/>
                    <a:pt x="27" y="0"/>
                    <a:pt x="32" y="0"/>
                  </a:cubicBezTo>
                  <a:close/>
                  <a:moveTo>
                    <a:pt x="35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27" y="34"/>
                    <a:pt x="24" y="35"/>
                    <a:pt x="23" y="36"/>
                  </a:cubicBezTo>
                  <a:cubicBezTo>
                    <a:pt x="22" y="37"/>
                    <a:pt x="21" y="39"/>
                    <a:pt x="21" y="41"/>
                  </a:cubicBezTo>
                  <a:cubicBezTo>
                    <a:pt x="21" y="43"/>
                    <a:pt x="21" y="44"/>
                    <a:pt x="22" y="45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29" y="47"/>
                    <a:pt x="31" y="46"/>
                    <a:pt x="33" y="44"/>
                  </a:cubicBezTo>
                  <a:cubicBezTo>
                    <a:pt x="35" y="43"/>
                    <a:pt x="35" y="41"/>
                    <a:pt x="35" y="38"/>
                  </a:cubicBezTo>
                  <a:lnTo>
                    <a:pt x="35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922E1CE-6A05-441D-BA98-929FCE870C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5" y="473"/>
              <a:ext cx="54" cy="80"/>
            </a:xfrm>
            <a:custGeom>
              <a:avLst/>
              <a:gdLst>
                <a:gd name="T0" fmla="*/ 21 w 57"/>
                <a:gd name="T1" fmla="*/ 82 h 82"/>
                <a:gd name="T2" fmla="*/ 6 w 57"/>
                <a:gd name="T3" fmla="*/ 74 h 82"/>
                <a:gd name="T4" fmla="*/ 0 w 57"/>
                <a:gd name="T5" fmla="*/ 52 h 82"/>
                <a:gd name="T6" fmla="*/ 6 w 57"/>
                <a:gd name="T7" fmla="*/ 29 h 82"/>
                <a:gd name="T8" fmla="*/ 22 w 57"/>
                <a:gd name="T9" fmla="*/ 21 h 82"/>
                <a:gd name="T10" fmla="*/ 29 w 57"/>
                <a:gd name="T11" fmla="*/ 22 h 82"/>
                <a:gd name="T12" fmla="*/ 33 w 57"/>
                <a:gd name="T13" fmla="*/ 26 h 82"/>
                <a:gd name="T14" fmla="*/ 37 w 57"/>
                <a:gd name="T15" fmla="*/ 30 h 82"/>
                <a:gd name="T16" fmla="*/ 38 w 57"/>
                <a:gd name="T17" fmla="*/ 30 h 82"/>
                <a:gd name="T18" fmla="*/ 37 w 57"/>
                <a:gd name="T19" fmla="*/ 24 h 82"/>
                <a:gd name="T20" fmla="*/ 37 w 57"/>
                <a:gd name="T21" fmla="*/ 16 h 82"/>
                <a:gd name="T22" fmla="*/ 37 w 57"/>
                <a:gd name="T23" fmla="*/ 0 h 82"/>
                <a:gd name="T24" fmla="*/ 57 w 57"/>
                <a:gd name="T25" fmla="*/ 0 h 82"/>
                <a:gd name="T26" fmla="*/ 57 w 57"/>
                <a:gd name="T27" fmla="*/ 81 h 82"/>
                <a:gd name="T28" fmla="*/ 42 w 57"/>
                <a:gd name="T29" fmla="*/ 81 h 82"/>
                <a:gd name="T30" fmla="*/ 37 w 57"/>
                <a:gd name="T31" fmla="*/ 73 h 82"/>
                <a:gd name="T32" fmla="*/ 37 w 57"/>
                <a:gd name="T33" fmla="*/ 73 h 82"/>
                <a:gd name="T34" fmla="*/ 33 w 57"/>
                <a:gd name="T35" fmla="*/ 78 h 82"/>
                <a:gd name="T36" fmla="*/ 28 w 57"/>
                <a:gd name="T37" fmla="*/ 81 h 82"/>
                <a:gd name="T38" fmla="*/ 21 w 57"/>
                <a:gd name="T39" fmla="*/ 82 h 82"/>
                <a:gd name="T40" fmla="*/ 29 w 57"/>
                <a:gd name="T41" fmla="*/ 66 h 82"/>
                <a:gd name="T42" fmla="*/ 36 w 57"/>
                <a:gd name="T43" fmla="*/ 63 h 82"/>
                <a:gd name="T44" fmla="*/ 38 w 57"/>
                <a:gd name="T45" fmla="*/ 53 h 82"/>
                <a:gd name="T46" fmla="*/ 38 w 57"/>
                <a:gd name="T47" fmla="*/ 52 h 82"/>
                <a:gd name="T48" fmla="*/ 36 w 57"/>
                <a:gd name="T49" fmla="*/ 41 h 82"/>
                <a:gd name="T50" fmla="*/ 29 w 57"/>
                <a:gd name="T51" fmla="*/ 38 h 82"/>
                <a:gd name="T52" fmla="*/ 23 w 57"/>
                <a:gd name="T53" fmla="*/ 41 h 82"/>
                <a:gd name="T54" fmla="*/ 21 w 57"/>
                <a:gd name="T55" fmla="*/ 52 h 82"/>
                <a:gd name="T56" fmla="*/ 23 w 57"/>
                <a:gd name="T57" fmla="*/ 63 h 82"/>
                <a:gd name="T58" fmla="*/ 29 w 57"/>
                <a:gd name="T5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" h="82">
                  <a:moveTo>
                    <a:pt x="21" y="82"/>
                  </a:moveTo>
                  <a:cubicBezTo>
                    <a:pt x="15" y="82"/>
                    <a:pt x="10" y="79"/>
                    <a:pt x="6" y="74"/>
                  </a:cubicBezTo>
                  <a:cubicBezTo>
                    <a:pt x="2" y="69"/>
                    <a:pt x="0" y="62"/>
                    <a:pt x="0" y="52"/>
                  </a:cubicBezTo>
                  <a:cubicBezTo>
                    <a:pt x="0" y="42"/>
                    <a:pt x="2" y="34"/>
                    <a:pt x="6" y="29"/>
                  </a:cubicBezTo>
                  <a:cubicBezTo>
                    <a:pt x="10" y="24"/>
                    <a:pt x="15" y="21"/>
                    <a:pt x="22" y="21"/>
                  </a:cubicBezTo>
                  <a:cubicBezTo>
                    <a:pt x="24" y="21"/>
                    <a:pt x="27" y="22"/>
                    <a:pt x="29" y="22"/>
                  </a:cubicBezTo>
                  <a:cubicBezTo>
                    <a:pt x="30" y="23"/>
                    <a:pt x="32" y="24"/>
                    <a:pt x="33" y="26"/>
                  </a:cubicBezTo>
                  <a:cubicBezTo>
                    <a:pt x="35" y="27"/>
                    <a:pt x="36" y="28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7" y="28"/>
                    <a:pt x="37" y="26"/>
                    <a:pt x="37" y="24"/>
                  </a:cubicBezTo>
                  <a:cubicBezTo>
                    <a:pt x="37" y="21"/>
                    <a:pt x="37" y="19"/>
                    <a:pt x="37" y="1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6" y="75"/>
                    <a:pt x="34" y="76"/>
                    <a:pt x="33" y="78"/>
                  </a:cubicBezTo>
                  <a:cubicBezTo>
                    <a:pt x="32" y="79"/>
                    <a:pt x="30" y="80"/>
                    <a:pt x="28" y="81"/>
                  </a:cubicBezTo>
                  <a:cubicBezTo>
                    <a:pt x="26" y="82"/>
                    <a:pt x="24" y="82"/>
                    <a:pt x="21" y="82"/>
                  </a:cubicBezTo>
                  <a:close/>
                  <a:moveTo>
                    <a:pt x="29" y="66"/>
                  </a:moveTo>
                  <a:cubicBezTo>
                    <a:pt x="32" y="66"/>
                    <a:pt x="35" y="65"/>
                    <a:pt x="36" y="63"/>
                  </a:cubicBezTo>
                  <a:cubicBezTo>
                    <a:pt x="37" y="61"/>
                    <a:pt x="38" y="58"/>
                    <a:pt x="38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47"/>
                    <a:pt x="38" y="44"/>
                    <a:pt x="36" y="41"/>
                  </a:cubicBezTo>
                  <a:cubicBezTo>
                    <a:pt x="35" y="39"/>
                    <a:pt x="33" y="38"/>
                    <a:pt x="29" y="38"/>
                  </a:cubicBezTo>
                  <a:cubicBezTo>
                    <a:pt x="27" y="38"/>
                    <a:pt x="25" y="39"/>
                    <a:pt x="23" y="41"/>
                  </a:cubicBezTo>
                  <a:cubicBezTo>
                    <a:pt x="21" y="43"/>
                    <a:pt x="21" y="47"/>
                    <a:pt x="21" y="52"/>
                  </a:cubicBezTo>
                  <a:cubicBezTo>
                    <a:pt x="21" y="57"/>
                    <a:pt x="21" y="60"/>
                    <a:pt x="23" y="63"/>
                  </a:cubicBezTo>
                  <a:cubicBezTo>
                    <a:pt x="25" y="65"/>
                    <a:pt x="27" y="66"/>
                    <a:pt x="2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1A3F0EE-E1B0-4439-8F75-5B156A4B1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01" y="472"/>
              <a:ext cx="21" cy="80"/>
            </a:xfrm>
            <a:custGeom>
              <a:avLst/>
              <a:gdLst>
                <a:gd name="T0" fmla="*/ 11 w 22"/>
                <a:gd name="T1" fmla="*/ 0 h 82"/>
                <a:gd name="T2" fmla="*/ 19 w 22"/>
                <a:gd name="T3" fmla="*/ 2 h 82"/>
                <a:gd name="T4" fmla="*/ 22 w 22"/>
                <a:gd name="T5" fmla="*/ 9 h 82"/>
                <a:gd name="T6" fmla="*/ 19 w 22"/>
                <a:gd name="T7" fmla="*/ 16 h 82"/>
                <a:gd name="T8" fmla="*/ 11 w 22"/>
                <a:gd name="T9" fmla="*/ 18 h 82"/>
                <a:gd name="T10" fmla="*/ 4 w 22"/>
                <a:gd name="T11" fmla="*/ 16 h 82"/>
                <a:gd name="T12" fmla="*/ 0 w 22"/>
                <a:gd name="T13" fmla="*/ 9 h 82"/>
                <a:gd name="T14" fmla="*/ 4 w 22"/>
                <a:gd name="T15" fmla="*/ 2 h 82"/>
                <a:gd name="T16" fmla="*/ 11 w 22"/>
                <a:gd name="T17" fmla="*/ 0 h 82"/>
                <a:gd name="T18" fmla="*/ 21 w 22"/>
                <a:gd name="T19" fmla="*/ 23 h 82"/>
                <a:gd name="T20" fmla="*/ 21 w 22"/>
                <a:gd name="T21" fmla="*/ 82 h 82"/>
                <a:gd name="T22" fmla="*/ 1 w 22"/>
                <a:gd name="T23" fmla="*/ 82 h 82"/>
                <a:gd name="T24" fmla="*/ 1 w 22"/>
                <a:gd name="T25" fmla="*/ 23 h 82"/>
                <a:gd name="T26" fmla="*/ 21 w 22"/>
                <a:gd name="T2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82">
                  <a:moveTo>
                    <a:pt x="11" y="0"/>
                  </a:moveTo>
                  <a:cubicBezTo>
                    <a:pt x="14" y="0"/>
                    <a:pt x="17" y="0"/>
                    <a:pt x="19" y="2"/>
                  </a:cubicBezTo>
                  <a:cubicBezTo>
                    <a:pt x="21" y="3"/>
                    <a:pt x="22" y="5"/>
                    <a:pt x="22" y="9"/>
                  </a:cubicBezTo>
                  <a:cubicBezTo>
                    <a:pt x="22" y="12"/>
                    <a:pt x="21" y="15"/>
                    <a:pt x="19" y="16"/>
                  </a:cubicBezTo>
                  <a:cubicBezTo>
                    <a:pt x="17" y="17"/>
                    <a:pt x="14" y="18"/>
                    <a:pt x="11" y="18"/>
                  </a:cubicBezTo>
                  <a:cubicBezTo>
                    <a:pt x="8" y="18"/>
                    <a:pt x="6" y="17"/>
                    <a:pt x="4" y="16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5"/>
                    <a:pt x="1" y="3"/>
                    <a:pt x="4" y="2"/>
                  </a:cubicBezTo>
                  <a:cubicBezTo>
                    <a:pt x="6" y="0"/>
                    <a:pt x="8" y="0"/>
                    <a:pt x="11" y="0"/>
                  </a:cubicBezTo>
                  <a:close/>
                  <a:moveTo>
                    <a:pt x="21" y="23"/>
                  </a:moveTo>
                  <a:cubicBezTo>
                    <a:pt x="21" y="82"/>
                    <a:pt x="21" y="82"/>
                    <a:pt x="21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23"/>
                    <a:pt x="1" y="23"/>
                    <a:pt x="1" y="23"/>
                  </a:cubicBez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E27345F-AFF5-4E93-8CF1-5F00EBD3D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29" y="493"/>
              <a:ext cx="58" cy="83"/>
            </a:xfrm>
            <a:custGeom>
              <a:avLst/>
              <a:gdLst>
                <a:gd name="T0" fmla="*/ 26 w 61"/>
                <a:gd name="T1" fmla="*/ 85 h 85"/>
                <a:gd name="T2" fmla="*/ 7 w 61"/>
                <a:gd name="T3" fmla="*/ 81 h 85"/>
                <a:gd name="T4" fmla="*/ 0 w 61"/>
                <a:gd name="T5" fmla="*/ 69 h 85"/>
                <a:gd name="T6" fmla="*/ 4 w 61"/>
                <a:gd name="T7" fmla="*/ 61 h 85"/>
                <a:gd name="T8" fmla="*/ 13 w 61"/>
                <a:gd name="T9" fmla="*/ 56 h 85"/>
                <a:gd name="T10" fmla="*/ 9 w 61"/>
                <a:gd name="T11" fmla="*/ 52 h 85"/>
                <a:gd name="T12" fmla="*/ 7 w 61"/>
                <a:gd name="T13" fmla="*/ 47 h 85"/>
                <a:gd name="T14" fmla="*/ 8 w 61"/>
                <a:gd name="T15" fmla="*/ 42 h 85"/>
                <a:gd name="T16" fmla="*/ 14 w 61"/>
                <a:gd name="T17" fmla="*/ 37 h 85"/>
                <a:gd name="T18" fmla="*/ 7 w 61"/>
                <a:gd name="T19" fmla="*/ 31 h 85"/>
                <a:gd name="T20" fmla="*/ 5 w 61"/>
                <a:gd name="T21" fmla="*/ 20 h 85"/>
                <a:gd name="T22" fmla="*/ 8 w 61"/>
                <a:gd name="T23" fmla="*/ 10 h 85"/>
                <a:gd name="T24" fmla="*/ 16 w 61"/>
                <a:gd name="T25" fmla="*/ 3 h 85"/>
                <a:gd name="T26" fmla="*/ 30 w 61"/>
                <a:gd name="T27" fmla="*/ 0 h 85"/>
                <a:gd name="T28" fmla="*/ 33 w 61"/>
                <a:gd name="T29" fmla="*/ 0 h 85"/>
                <a:gd name="T30" fmla="*/ 38 w 61"/>
                <a:gd name="T31" fmla="*/ 1 h 85"/>
                <a:gd name="T32" fmla="*/ 41 w 61"/>
                <a:gd name="T33" fmla="*/ 1 h 85"/>
                <a:gd name="T34" fmla="*/ 61 w 61"/>
                <a:gd name="T35" fmla="*/ 1 h 85"/>
                <a:gd name="T36" fmla="*/ 61 w 61"/>
                <a:gd name="T37" fmla="*/ 11 h 85"/>
                <a:gd name="T38" fmla="*/ 53 w 61"/>
                <a:gd name="T39" fmla="*/ 14 h 85"/>
                <a:gd name="T40" fmla="*/ 55 w 61"/>
                <a:gd name="T41" fmla="*/ 17 h 85"/>
                <a:gd name="T42" fmla="*/ 55 w 61"/>
                <a:gd name="T43" fmla="*/ 21 h 85"/>
                <a:gd name="T44" fmla="*/ 48 w 61"/>
                <a:gd name="T45" fmla="*/ 36 h 85"/>
                <a:gd name="T46" fmla="*/ 29 w 61"/>
                <a:gd name="T47" fmla="*/ 41 h 85"/>
                <a:gd name="T48" fmla="*/ 24 w 61"/>
                <a:gd name="T49" fmla="*/ 40 h 85"/>
                <a:gd name="T50" fmla="*/ 23 w 61"/>
                <a:gd name="T51" fmla="*/ 42 h 85"/>
                <a:gd name="T52" fmla="*/ 23 w 61"/>
                <a:gd name="T53" fmla="*/ 43 h 85"/>
                <a:gd name="T54" fmla="*/ 24 w 61"/>
                <a:gd name="T55" fmla="*/ 45 h 85"/>
                <a:gd name="T56" fmla="*/ 28 w 61"/>
                <a:gd name="T57" fmla="*/ 46 h 85"/>
                <a:gd name="T58" fmla="*/ 32 w 61"/>
                <a:gd name="T59" fmla="*/ 46 h 85"/>
                <a:gd name="T60" fmla="*/ 41 w 61"/>
                <a:gd name="T61" fmla="*/ 46 h 85"/>
                <a:gd name="T62" fmla="*/ 56 w 61"/>
                <a:gd name="T63" fmla="*/ 50 h 85"/>
                <a:gd name="T64" fmla="*/ 61 w 61"/>
                <a:gd name="T65" fmla="*/ 63 h 85"/>
                <a:gd name="T66" fmla="*/ 52 w 61"/>
                <a:gd name="T67" fmla="*/ 79 h 85"/>
                <a:gd name="T68" fmla="*/ 26 w 61"/>
                <a:gd name="T69" fmla="*/ 85 h 85"/>
                <a:gd name="T70" fmla="*/ 27 w 61"/>
                <a:gd name="T71" fmla="*/ 73 h 85"/>
                <a:gd name="T72" fmla="*/ 35 w 61"/>
                <a:gd name="T73" fmla="*/ 72 h 85"/>
                <a:gd name="T74" fmla="*/ 41 w 61"/>
                <a:gd name="T75" fmla="*/ 70 h 85"/>
                <a:gd name="T76" fmla="*/ 43 w 61"/>
                <a:gd name="T77" fmla="*/ 66 h 85"/>
                <a:gd name="T78" fmla="*/ 42 w 61"/>
                <a:gd name="T79" fmla="*/ 63 h 85"/>
                <a:gd name="T80" fmla="*/ 38 w 61"/>
                <a:gd name="T81" fmla="*/ 62 h 85"/>
                <a:gd name="T82" fmla="*/ 33 w 61"/>
                <a:gd name="T83" fmla="*/ 62 h 85"/>
                <a:gd name="T84" fmla="*/ 25 w 61"/>
                <a:gd name="T85" fmla="*/ 62 h 85"/>
                <a:gd name="T86" fmla="*/ 21 w 61"/>
                <a:gd name="T87" fmla="*/ 63 h 85"/>
                <a:gd name="T88" fmla="*/ 18 w 61"/>
                <a:gd name="T89" fmla="*/ 64 h 85"/>
                <a:gd name="T90" fmla="*/ 17 w 61"/>
                <a:gd name="T91" fmla="*/ 67 h 85"/>
                <a:gd name="T92" fmla="*/ 20 w 61"/>
                <a:gd name="T93" fmla="*/ 71 h 85"/>
                <a:gd name="T94" fmla="*/ 27 w 61"/>
                <a:gd name="T95" fmla="*/ 73 h 85"/>
                <a:gd name="T96" fmla="*/ 30 w 61"/>
                <a:gd name="T97" fmla="*/ 29 h 85"/>
                <a:gd name="T98" fmla="*/ 34 w 61"/>
                <a:gd name="T99" fmla="*/ 27 h 85"/>
                <a:gd name="T100" fmla="*/ 36 w 61"/>
                <a:gd name="T101" fmla="*/ 21 h 85"/>
                <a:gd name="T102" fmla="*/ 35 w 61"/>
                <a:gd name="T103" fmla="*/ 14 h 85"/>
                <a:gd name="T104" fmla="*/ 30 w 61"/>
                <a:gd name="T105" fmla="*/ 12 h 85"/>
                <a:gd name="T106" fmla="*/ 25 w 61"/>
                <a:gd name="T107" fmla="*/ 14 h 85"/>
                <a:gd name="T108" fmla="*/ 24 w 61"/>
                <a:gd name="T109" fmla="*/ 21 h 85"/>
                <a:gd name="T110" fmla="*/ 25 w 61"/>
                <a:gd name="T111" fmla="*/ 27 h 85"/>
                <a:gd name="T112" fmla="*/ 30 w 61"/>
                <a:gd name="T113" fmla="*/ 2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" h="85">
                  <a:moveTo>
                    <a:pt x="26" y="85"/>
                  </a:moveTo>
                  <a:cubicBezTo>
                    <a:pt x="18" y="85"/>
                    <a:pt x="12" y="84"/>
                    <a:pt x="7" y="81"/>
                  </a:cubicBezTo>
                  <a:cubicBezTo>
                    <a:pt x="3" y="78"/>
                    <a:pt x="0" y="74"/>
                    <a:pt x="0" y="69"/>
                  </a:cubicBezTo>
                  <a:cubicBezTo>
                    <a:pt x="0" y="66"/>
                    <a:pt x="1" y="63"/>
                    <a:pt x="4" y="61"/>
                  </a:cubicBezTo>
                  <a:cubicBezTo>
                    <a:pt x="6" y="58"/>
                    <a:pt x="9" y="57"/>
                    <a:pt x="13" y="56"/>
                  </a:cubicBezTo>
                  <a:cubicBezTo>
                    <a:pt x="12" y="55"/>
                    <a:pt x="10" y="54"/>
                    <a:pt x="9" y="52"/>
                  </a:cubicBezTo>
                  <a:cubicBezTo>
                    <a:pt x="7" y="50"/>
                    <a:pt x="7" y="49"/>
                    <a:pt x="7" y="47"/>
                  </a:cubicBezTo>
                  <a:cubicBezTo>
                    <a:pt x="7" y="45"/>
                    <a:pt x="7" y="44"/>
                    <a:pt x="8" y="42"/>
                  </a:cubicBezTo>
                  <a:cubicBezTo>
                    <a:pt x="9" y="41"/>
                    <a:pt x="11" y="39"/>
                    <a:pt x="14" y="37"/>
                  </a:cubicBezTo>
                  <a:cubicBezTo>
                    <a:pt x="11" y="36"/>
                    <a:pt x="9" y="34"/>
                    <a:pt x="7" y="31"/>
                  </a:cubicBezTo>
                  <a:cubicBezTo>
                    <a:pt x="6" y="28"/>
                    <a:pt x="5" y="24"/>
                    <a:pt x="5" y="20"/>
                  </a:cubicBezTo>
                  <a:cubicBezTo>
                    <a:pt x="5" y="16"/>
                    <a:pt x="6" y="13"/>
                    <a:pt x="8" y="10"/>
                  </a:cubicBezTo>
                  <a:cubicBezTo>
                    <a:pt x="10" y="7"/>
                    <a:pt x="12" y="4"/>
                    <a:pt x="16" y="3"/>
                  </a:cubicBezTo>
                  <a:cubicBezTo>
                    <a:pt x="20" y="1"/>
                    <a:pt x="24" y="0"/>
                    <a:pt x="30" y="0"/>
                  </a:cubicBezTo>
                  <a:cubicBezTo>
                    <a:pt x="30" y="0"/>
                    <a:pt x="32" y="0"/>
                    <a:pt x="33" y="0"/>
                  </a:cubicBezTo>
                  <a:cubicBezTo>
                    <a:pt x="35" y="1"/>
                    <a:pt x="36" y="1"/>
                    <a:pt x="38" y="1"/>
                  </a:cubicBezTo>
                  <a:cubicBezTo>
                    <a:pt x="39" y="1"/>
                    <a:pt x="40" y="1"/>
                    <a:pt x="4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5"/>
                    <a:pt x="54" y="16"/>
                    <a:pt x="55" y="17"/>
                  </a:cubicBezTo>
                  <a:cubicBezTo>
                    <a:pt x="55" y="18"/>
                    <a:pt x="55" y="20"/>
                    <a:pt x="55" y="21"/>
                  </a:cubicBezTo>
                  <a:cubicBezTo>
                    <a:pt x="55" y="27"/>
                    <a:pt x="53" y="32"/>
                    <a:pt x="48" y="36"/>
                  </a:cubicBezTo>
                  <a:cubicBezTo>
                    <a:pt x="44" y="39"/>
                    <a:pt x="37" y="41"/>
                    <a:pt x="29" y="41"/>
                  </a:cubicBezTo>
                  <a:cubicBezTo>
                    <a:pt x="27" y="41"/>
                    <a:pt x="25" y="41"/>
                    <a:pt x="24" y="40"/>
                  </a:cubicBezTo>
                  <a:cubicBezTo>
                    <a:pt x="23" y="41"/>
                    <a:pt x="23" y="41"/>
                    <a:pt x="23" y="42"/>
                  </a:cubicBezTo>
                  <a:cubicBezTo>
                    <a:pt x="23" y="42"/>
                    <a:pt x="23" y="43"/>
                    <a:pt x="23" y="43"/>
                  </a:cubicBezTo>
                  <a:cubicBezTo>
                    <a:pt x="23" y="44"/>
                    <a:pt x="23" y="44"/>
                    <a:pt x="24" y="45"/>
                  </a:cubicBezTo>
                  <a:cubicBezTo>
                    <a:pt x="25" y="45"/>
                    <a:pt x="26" y="46"/>
                    <a:pt x="28" y="46"/>
                  </a:cubicBezTo>
                  <a:cubicBezTo>
                    <a:pt x="29" y="46"/>
                    <a:pt x="30" y="46"/>
                    <a:pt x="32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8" y="46"/>
                    <a:pt x="53" y="48"/>
                    <a:pt x="56" y="50"/>
                  </a:cubicBezTo>
                  <a:cubicBezTo>
                    <a:pt x="59" y="53"/>
                    <a:pt x="61" y="57"/>
                    <a:pt x="61" y="63"/>
                  </a:cubicBezTo>
                  <a:cubicBezTo>
                    <a:pt x="61" y="70"/>
                    <a:pt x="58" y="75"/>
                    <a:pt x="52" y="79"/>
                  </a:cubicBezTo>
                  <a:cubicBezTo>
                    <a:pt x="46" y="83"/>
                    <a:pt x="37" y="85"/>
                    <a:pt x="26" y="85"/>
                  </a:cubicBezTo>
                  <a:close/>
                  <a:moveTo>
                    <a:pt x="27" y="73"/>
                  </a:moveTo>
                  <a:cubicBezTo>
                    <a:pt x="30" y="73"/>
                    <a:pt x="32" y="72"/>
                    <a:pt x="35" y="72"/>
                  </a:cubicBezTo>
                  <a:cubicBezTo>
                    <a:pt x="37" y="72"/>
                    <a:pt x="39" y="71"/>
                    <a:pt x="41" y="70"/>
                  </a:cubicBezTo>
                  <a:cubicBezTo>
                    <a:pt x="43" y="69"/>
                    <a:pt x="43" y="68"/>
                    <a:pt x="43" y="66"/>
                  </a:cubicBezTo>
                  <a:cubicBezTo>
                    <a:pt x="43" y="65"/>
                    <a:pt x="43" y="64"/>
                    <a:pt x="42" y="63"/>
                  </a:cubicBezTo>
                  <a:cubicBezTo>
                    <a:pt x="41" y="63"/>
                    <a:pt x="40" y="62"/>
                    <a:pt x="38" y="62"/>
                  </a:cubicBezTo>
                  <a:cubicBezTo>
                    <a:pt x="36" y="62"/>
                    <a:pt x="35" y="62"/>
                    <a:pt x="33" y="62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2" y="62"/>
                    <a:pt x="21" y="63"/>
                  </a:cubicBezTo>
                  <a:cubicBezTo>
                    <a:pt x="20" y="63"/>
                    <a:pt x="19" y="64"/>
                    <a:pt x="18" y="64"/>
                  </a:cubicBezTo>
                  <a:cubicBezTo>
                    <a:pt x="18" y="65"/>
                    <a:pt x="17" y="66"/>
                    <a:pt x="17" y="67"/>
                  </a:cubicBezTo>
                  <a:cubicBezTo>
                    <a:pt x="17" y="69"/>
                    <a:pt x="18" y="70"/>
                    <a:pt x="20" y="71"/>
                  </a:cubicBezTo>
                  <a:cubicBezTo>
                    <a:pt x="22" y="72"/>
                    <a:pt x="24" y="73"/>
                    <a:pt x="27" y="73"/>
                  </a:cubicBezTo>
                  <a:close/>
                  <a:moveTo>
                    <a:pt x="30" y="29"/>
                  </a:moveTo>
                  <a:cubicBezTo>
                    <a:pt x="32" y="29"/>
                    <a:pt x="33" y="29"/>
                    <a:pt x="34" y="27"/>
                  </a:cubicBezTo>
                  <a:cubicBezTo>
                    <a:pt x="35" y="26"/>
                    <a:pt x="36" y="24"/>
                    <a:pt x="36" y="21"/>
                  </a:cubicBezTo>
                  <a:cubicBezTo>
                    <a:pt x="36" y="18"/>
                    <a:pt x="36" y="15"/>
                    <a:pt x="35" y="14"/>
                  </a:cubicBezTo>
                  <a:cubicBezTo>
                    <a:pt x="34" y="12"/>
                    <a:pt x="32" y="12"/>
                    <a:pt x="30" y="12"/>
                  </a:cubicBezTo>
                  <a:cubicBezTo>
                    <a:pt x="28" y="12"/>
                    <a:pt x="26" y="12"/>
                    <a:pt x="25" y="14"/>
                  </a:cubicBezTo>
                  <a:cubicBezTo>
                    <a:pt x="24" y="15"/>
                    <a:pt x="24" y="18"/>
                    <a:pt x="24" y="21"/>
                  </a:cubicBezTo>
                  <a:cubicBezTo>
                    <a:pt x="24" y="23"/>
                    <a:pt x="24" y="26"/>
                    <a:pt x="25" y="27"/>
                  </a:cubicBezTo>
                  <a:cubicBezTo>
                    <a:pt x="26" y="29"/>
                    <a:pt x="28" y="29"/>
                    <a:pt x="3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D33D00A-3CCD-4FE3-8C6C-A782955854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95" y="472"/>
              <a:ext cx="20" cy="80"/>
            </a:xfrm>
            <a:custGeom>
              <a:avLst/>
              <a:gdLst>
                <a:gd name="T0" fmla="*/ 11 w 21"/>
                <a:gd name="T1" fmla="*/ 0 h 82"/>
                <a:gd name="T2" fmla="*/ 18 w 21"/>
                <a:gd name="T3" fmla="*/ 2 h 82"/>
                <a:gd name="T4" fmla="*/ 21 w 21"/>
                <a:gd name="T5" fmla="*/ 9 h 82"/>
                <a:gd name="T6" fmla="*/ 18 w 21"/>
                <a:gd name="T7" fmla="*/ 16 h 82"/>
                <a:gd name="T8" fmla="*/ 11 w 21"/>
                <a:gd name="T9" fmla="*/ 18 h 82"/>
                <a:gd name="T10" fmla="*/ 3 w 21"/>
                <a:gd name="T11" fmla="*/ 16 h 82"/>
                <a:gd name="T12" fmla="*/ 0 w 21"/>
                <a:gd name="T13" fmla="*/ 9 h 82"/>
                <a:gd name="T14" fmla="*/ 3 w 21"/>
                <a:gd name="T15" fmla="*/ 2 h 82"/>
                <a:gd name="T16" fmla="*/ 11 w 21"/>
                <a:gd name="T17" fmla="*/ 0 h 82"/>
                <a:gd name="T18" fmla="*/ 21 w 21"/>
                <a:gd name="T19" fmla="*/ 23 h 82"/>
                <a:gd name="T20" fmla="*/ 21 w 21"/>
                <a:gd name="T21" fmla="*/ 82 h 82"/>
                <a:gd name="T22" fmla="*/ 0 w 21"/>
                <a:gd name="T23" fmla="*/ 82 h 82"/>
                <a:gd name="T24" fmla="*/ 0 w 21"/>
                <a:gd name="T25" fmla="*/ 23 h 82"/>
                <a:gd name="T26" fmla="*/ 21 w 21"/>
                <a:gd name="T2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82">
                  <a:moveTo>
                    <a:pt x="11" y="0"/>
                  </a:moveTo>
                  <a:cubicBezTo>
                    <a:pt x="14" y="0"/>
                    <a:pt x="16" y="0"/>
                    <a:pt x="18" y="2"/>
                  </a:cubicBezTo>
                  <a:cubicBezTo>
                    <a:pt x="20" y="3"/>
                    <a:pt x="21" y="5"/>
                    <a:pt x="21" y="9"/>
                  </a:cubicBezTo>
                  <a:cubicBezTo>
                    <a:pt x="21" y="12"/>
                    <a:pt x="20" y="15"/>
                    <a:pt x="18" y="16"/>
                  </a:cubicBezTo>
                  <a:cubicBezTo>
                    <a:pt x="16" y="17"/>
                    <a:pt x="14" y="18"/>
                    <a:pt x="11" y="18"/>
                  </a:cubicBezTo>
                  <a:cubicBezTo>
                    <a:pt x="8" y="18"/>
                    <a:pt x="5" y="17"/>
                    <a:pt x="3" y="16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0"/>
                    <a:pt x="11" y="0"/>
                  </a:cubicBezTo>
                  <a:close/>
                  <a:moveTo>
                    <a:pt x="21" y="23"/>
                  </a:moveTo>
                  <a:cubicBezTo>
                    <a:pt x="21" y="82"/>
                    <a:pt x="21" y="82"/>
                    <a:pt x="21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E25D642-3118-4B2B-857B-CA1EA30519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4" y="484"/>
              <a:ext cx="40" cy="69"/>
            </a:xfrm>
            <a:custGeom>
              <a:avLst/>
              <a:gdLst>
                <a:gd name="T0" fmla="*/ 32 w 42"/>
                <a:gd name="T1" fmla="*/ 55 h 71"/>
                <a:gd name="T2" fmla="*/ 37 w 42"/>
                <a:gd name="T3" fmla="*/ 54 h 71"/>
                <a:gd name="T4" fmla="*/ 42 w 42"/>
                <a:gd name="T5" fmla="*/ 53 h 71"/>
                <a:gd name="T6" fmla="*/ 42 w 42"/>
                <a:gd name="T7" fmla="*/ 68 h 71"/>
                <a:gd name="T8" fmla="*/ 35 w 42"/>
                <a:gd name="T9" fmla="*/ 70 h 71"/>
                <a:gd name="T10" fmla="*/ 26 w 42"/>
                <a:gd name="T11" fmla="*/ 71 h 71"/>
                <a:gd name="T12" fmla="*/ 16 w 42"/>
                <a:gd name="T13" fmla="*/ 69 h 71"/>
                <a:gd name="T14" fmla="*/ 9 w 42"/>
                <a:gd name="T15" fmla="*/ 63 h 71"/>
                <a:gd name="T16" fmla="*/ 7 w 42"/>
                <a:gd name="T17" fmla="*/ 51 h 71"/>
                <a:gd name="T18" fmla="*/ 7 w 42"/>
                <a:gd name="T19" fmla="*/ 26 h 71"/>
                <a:gd name="T20" fmla="*/ 0 w 42"/>
                <a:gd name="T21" fmla="*/ 26 h 71"/>
                <a:gd name="T22" fmla="*/ 0 w 42"/>
                <a:gd name="T23" fmla="*/ 18 h 71"/>
                <a:gd name="T24" fmla="*/ 9 w 42"/>
                <a:gd name="T25" fmla="*/ 12 h 71"/>
                <a:gd name="T26" fmla="*/ 14 w 42"/>
                <a:gd name="T27" fmla="*/ 0 h 71"/>
                <a:gd name="T28" fmla="*/ 27 w 42"/>
                <a:gd name="T29" fmla="*/ 0 h 71"/>
                <a:gd name="T30" fmla="*/ 27 w 42"/>
                <a:gd name="T31" fmla="*/ 11 h 71"/>
                <a:gd name="T32" fmla="*/ 41 w 42"/>
                <a:gd name="T33" fmla="*/ 11 h 71"/>
                <a:gd name="T34" fmla="*/ 41 w 42"/>
                <a:gd name="T35" fmla="*/ 26 h 71"/>
                <a:gd name="T36" fmla="*/ 27 w 42"/>
                <a:gd name="T37" fmla="*/ 26 h 71"/>
                <a:gd name="T38" fmla="*/ 27 w 42"/>
                <a:gd name="T39" fmla="*/ 49 h 71"/>
                <a:gd name="T40" fmla="*/ 28 w 42"/>
                <a:gd name="T41" fmla="*/ 54 h 71"/>
                <a:gd name="T42" fmla="*/ 32 w 42"/>
                <a:gd name="T43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71">
                  <a:moveTo>
                    <a:pt x="32" y="55"/>
                  </a:moveTo>
                  <a:cubicBezTo>
                    <a:pt x="34" y="55"/>
                    <a:pt x="36" y="55"/>
                    <a:pt x="37" y="54"/>
                  </a:cubicBezTo>
                  <a:cubicBezTo>
                    <a:pt x="39" y="54"/>
                    <a:pt x="41" y="54"/>
                    <a:pt x="42" y="53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0" y="69"/>
                    <a:pt x="38" y="69"/>
                    <a:pt x="35" y="70"/>
                  </a:cubicBezTo>
                  <a:cubicBezTo>
                    <a:pt x="33" y="71"/>
                    <a:pt x="30" y="71"/>
                    <a:pt x="26" y="71"/>
                  </a:cubicBezTo>
                  <a:cubicBezTo>
                    <a:pt x="22" y="71"/>
                    <a:pt x="19" y="70"/>
                    <a:pt x="16" y="69"/>
                  </a:cubicBezTo>
                  <a:cubicBezTo>
                    <a:pt x="13" y="68"/>
                    <a:pt x="11" y="66"/>
                    <a:pt x="9" y="63"/>
                  </a:cubicBezTo>
                  <a:cubicBezTo>
                    <a:pt x="7" y="60"/>
                    <a:pt x="7" y="56"/>
                    <a:pt x="7" y="51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51"/>
                    <a:pt x="27" y="53"/>
                    <a:pt x="28" y="54"/>
                  </a:cubicBezTo>
                  <a:cubicBezTo>
                    <a:pt x="29" y="54"/>
                    <a:pt x="31" y="55"/>
                    <a:pt x="32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AD01A1D-418C-4403-BB25-3C85EDB92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471" y="493"/>
              <a:ext cx="53" cy="60"/>
            </a:xfrm>
            <a:custGeom>
              <a:avLst/>
              <a:gdLst>
                <a:gd name="T0" fmla="*/ 32 w 56"/>
                <a:gd name="T1" fmla="*/ 0 h 61"/>
                <a:gd name="T2" fmla="*/ 49 w 56"/>
                <a:gd name="T3" fmla="*/ 6 h 61"/>
                <a:gd name="T4" fmla="*/ 56 w 56"/>
                <a:gd name="T5" fmla="*/ 21 h 61"/>
                <a:gd name="T6" fmla="*/ 56 w 56"/>
                <a:gd name="T7" fmla="*/ 60 h 61"/>
                <a:gd name="T8" fmla="*/ 42 w 56"/>
                <a:gd name="T9" fmla="*/ 60 h 61"/>
                <a:gd name="T10" fmla="*/ 38 w 56"/>
                <a:gd name="T11" fmla="*/ 52 h 61"/>
                <a:gd name="T12" fmla="*/ 37 w 56"/>
                <a:gd name="T13" fmla="*/ 52 h 61"/>
                <a:gd name="T14" fmla="*/ 32 w 56"/>
                <a:gd name="T15" fmla="*/ 57 h 61"/>
                <a:gd name="T16" fmla="*/ 26 w 56"/>
                <a:gd name="T17" fmla="*/ 60 h 61"/>
                <a:gd name="T18" fmla="*/ 18 w 56"/>
                <a:gd name="T19" fmla="*/ 61 h 61"/>
                <a:gd name="T20" fmla="*/ 9 w 56"/>
                <a:gd name="T21" fmla="*/ 59 h 61"/>
                <a:gd name="T22" fmla="*/ 3 w 56"/>
                <a:gd name="T23" fmla="*/ 53 h 61"/>
                <a:gd name="T24" fmla="*/ 0 w 56"/>
                <a:gd name="T25" fmla="*/ 42 h 61"/>
                <a:gd name="T26" fmla="*/ 7 w 56"/>
                <a:gd name="T27" fmla="*/ 28 h 61"/>
                <a:gd name="T28" fmla="*/ 26 w 56"/>
                <a:gd name="T29" fmla="*/ 23 h 61"/>
                <a:gd name="T30" fmla="*/ 35 w 56"/>
                <a:gd name="T31" fmla="*/ 23 h 61"/>
                <a:gd name="T32" fmla="*/ 35 w 56"/>
                <a:gd name="T33" fmla="*/ 22 h 61"/>
                <a:gd name="T34" fmla="*/ 33 w 56"/>
                <a:gd name="T35" fmla="*/ 16 h 61"/>
                <a:gd name="T36" fmla="*/ 28 w 56"/>
                <a:gd name="T37" fmla="*/ 15 h 61"/>
                <a:gd name="T38" fmla="*/ 21 w 56"/>
                <a:gd name="T39" fmla="*/ 16 h 61"/>
                <a:gd name="T40" fmla="*/ 12 w 56"/>
                <a:gd name="T41" fmla="*/ 19 h 61"/>
                <a:gd name="T42" fmla="*/ 6 w 56"/>
                <a:gd name="T43" fmla="*/ 6 h 61"/>
                <a:gd name="T44" fmla="*/ 18 w 56"/>
                <a:gd name="T45" fmla="*/ 2 h 61"/>
                <a:gd name="T46" fmla="*/ 32 w 56"/>
                <a:gd name="T47" fmla="*/ 0 h 61"/>
                <a:gd name="T48" fmla="*/ 36 w 56"/>
                <a:gd name="T49" fmla="*/ 34 h 61"/>
                <a:gd name="T50" fmla="*/ 31 w 56"/>
                <a:gd name="T51" fmla="*/ 34 h 61"/>
                <a:gd name="T52" fmla="*/ 23 w 56"/>
                <a:gd name="T53" fmla="*/ 36 h 61"/>
                <a:gd name="T54" fmla="*/ 21 w 56"/>
                <a:gd name="T55" fmla="*/ 41 h 61"/>
                <a:gd name="T56" fmla="*/ 22 w 56"/>
                <a:gd name="T57" fmla="*/ 45 h 61"/>
                <a:gd name="T58" fmla="*/ 27 w 56"/>
                <a:gd name="T59" fmla="*/ 47 h 61"/>
                <a:gd name="T60" fmla="*/ 33 w 56"/>
                <a:gd name="T61" fmla="*/ 44 h 61"/>
                <a:gd name="T62" fmla="*/ 36 w 56"/>
                <a:gd name="T63" fmla="*/ 38 h 61"/>
                <a:gd name="T64" fmla="*/ 36 w 56"/>
                <a:gd name="T6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1">
                  <a:moveTo>
                    <a:pt x="32" y="0"/>
                  </a:moveTo>
                  <a:cubicBezTo>
                    <a:pt x="39" y="0"/>
                    <a:pt x="45" y="2"/>
                    <a:pt x="49" y="6"/>
                  </a:cubicBezTo>
                  <a:cubicBezTo>
                    <a:pt x="54" y="9"/>
                    <a:pt x="56" y="15"/>
                    <a:pt x="56" y="21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6" y="54"/>
                    <a:pt x="34" y="56"/>
                    <a:pt x="32" y="57"/>
                  </a:cubicBezTo>
                  <a:cubicBezTo>
                    <a:pt x="31" y="58"/>
                    <a:pt x="29" y="59"/>
                    <a:pt x="26" y="60"/>
                  </a:cubicBezTo>
                  <a:cubicBezTo>
                    <a:pt x="24" y="61"/>
                    <a:pt x="21" y="61"/>
                    <a:pt x="18" y="61"/>
                  </a:cubicBezTo>
                  <a:cubicBezTo>
                    <a:pt x="15" y="61"/>
                    <a:pt x="12" y="60"/>
                    <a:pt x="9" y="59"/>
                  </a:cubicBezTo>
                  <a:cubicBezTo>
                    <a:pt x="6" y="57"/>
                    <a:pt x="4" y="55"/>
                    <a:pt x="3" y="53"/>
                  </a:cubicBezTo>
                  <a:cubicBezTo>
                    <a:pt x="1" y="50"/>
                    <a:pt x="0" y="46"/>
                    <a:pt x="0" y="42"/>
                  </a:cubicBezTo>
                  <a:cubicBezTo>
                    <a:pt x="0" y="36"/>
                    <a:pt x="2" y="31"/>
                    <a:pt x="7" y="28"/>
                  </a:cubicBezTo>
                  <a:cubicBezTo>
                    <a:pt x="11" y="25"/>
                    <a:pt x="17" y="23"/>
                    <a:pt x="2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19"/>
                    <a:pt x="35" y="17"/>
                    <a:pt x="33" y="16"/>
                  </a:cubicBezTo>
                  <a:cubicBezTo>
                    <a:pt x="32" y="15"/>
                    <a:pt x="30" y="15"/>
                    <a:pt x="28" y="15"/>
                  </a:cubicBezTo>
                  <a:cubicBezTo>
                    <a:pt x="26" y="15"/>
                    <a:pt x="23" y="15"/>
                    <a:pt x="21" y="16"/>
                  </a:cubicBezTo>
                  <a:cubicBezTo>
                    <a:pt x="18" y="17"/>
                    <a:pt x="15" y="18"/>
                    <a:pt x="12" y="1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0" y="4"/>
                    <a:pt x="13" y="3"/>
                    <a:pt x="18" y="2"/>
                  </a:cubicBezTo>
                  <a:cubicBezTo>
                    <a:pt x="22" y="1"/>
                    <a:pt x="27" y="0"/>
                    <a:pt x="32" y="0"/>
                  </a:cubicBezTo>
                  <a:close/>
                  <a:moveTo>
                    <a:pt x="36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27" y="34"/>
                    <a:pt x="25" y="35"/>
                    <a:pt x="23" y="36"/>
                  </a:cubicBezTo>
                  <a:cubicBezTo>
                    <a:pt x="22" y="37"/>
                    <a:pt x="21" y="39"/>
                    <a:pt x="21" y="41"/>
                  </a:cubicBezTo>
                  <a:cubicBezTo>
                    <a:pt x="21" y="43"/>
                    <a:pt x="21" y="44"/>
                    <a:pt x="22" y="45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29" y="47"/>
                    <a:pt x="31" y="46"/>
                    <a:pt x="33" y="44"/>
                  </a:cubicBezTo>
                  <a:cubicBezTo>
                    <a:pt x="35" y="43"/>
                    <a:pt x="36" y="41"/>
                    <a:pt x="36" y="38"/>
                  </a:cubicBezTo>
                  <a:lnTo>
                    <a:pt x="3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3EFD9B74-F389-450F-A280-620AAD9CBC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36" y="473"/>
              <a:ext cx="20" cy="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1823037-4565-490C-ADA7-C49BB851A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9" y="506"/>
              <a:ext cx="58" cy="16"/>
            </a:xfrm>
            <a:custGeom>
              <a:avLst/>
              <a:gdLst>
                <a:gd name="T0" fmla="*/ 43 w 61"/>
                <a:gd name="T1" fmla="*/ 16 h 16"/>
                <a:gd name="T2" fmla="*/ 36 w 61"/>
                <a:gd name="T3" fmla="*/ 15 h 16"/>
                <a:gd name="T4" fmla="*/ 24 w 61"/>
                <a:gd name="T5" fmla="*/ 9 h 16"/>
                <a:gd name="T6" fmla="*/ 17 w 61"/>
                <a:gd name="T7" fmla="*/ 6 h 16"/>
                <a:gd name="T8" fmla="*/ 5 w 61"/>
                <a:gd name="T9" fmla="*/ 12 h 16"/>
                <a:gd name="T10" fmla="*/ 1 w 61"/>
                <a:gd name="T11" fmla="*/ 12 h 16"/>
                <a:gd name="T12" fmla="*/ 1 w 61"/>
                <a:gd name="T13" fmla="*/ 8 h 16"/>
                <a:gd name="T14" fmla="*/ 17 w 61"/>
                <a:gd name="T15" fmla="*/ 0 h 16"/>
                <a:gd name="T16" fmla="*/ 27 w 61"/>
                <a:gd name="T17" fmla="*/ 4 h 16"/>
                <a:gd name="T18" fmla="*/ 37 w 61"/>
                <a:gd name="T19" fmla="*/ 9 h 16"/>
                <a:gd name="T20" fmla="*/ 55 w 61"/>
                <a:gd name="T21" fmla="*/ 4 h 16"/>
                <a:gd name="T22" fmla="*/ 60 w 61"/>
                <a:gd name="T23" fmla="*/ 4 h 16"/>
                <a:gd name="T24" fmla="*/ 60 w 61"/>
                <a:gd name="T25" fmla="*/ 8 h 16"/>
                <a:gd name="T26" fmla="*/ 43 w 61"/>
                <a:gd name="T2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16">
                  <a:moveTo>
                    <a:pt x="43" y="16"/>
                  </a:moveTo>
                  <a:cubicBezTo>
                    <a:pt x="41" y="16"/>
                    <a:pt x="39" y="15"/>
                    <a:pt x="36" y="15"/>
                  </a:cubicBezTo>
                  <a:cubicBezTo>
                    <a:pt x="30" y="14"/>
                    <a:pt x="26" y="11"/>
                    <a:pt x="24" y="9"/>
                  </a:cubicBezTo>
                  <a:cubicBezTo>
                    <a:pt x="21" y="8"/>
                    <a:pt x="19" y="6"/>
                    <a:pt x="17" y="6"/>
                  </a:cubicBezTo>
                  <a:cubicBezTo>
                    <a:pt x="10" y="6"/>
                    <a:pt x="5" y="12"/>
                    <a:pt x="5" y="12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9"/>
                    <a:pt x="1" y="8"/>
                  </a:cubicBezTo>
                  <a:cubicBezTo>
                    <a:pt x="1" y="8"/>
                    <a:pt x="8" y="0"/>
                    <a:pt x="17" y="0"/>
                  </a:cubicBezTo>
                  <a:cubicBezTo>
                    <a:pt x="22" y="0"/>
                    <a:pt x="24" y="2"/>
                    <a:pt x="27" y="4"/>
                  </a:cubicBezTo>
                  <a:cubicBezTo>
                    <a:pt x="30" y="6"/>
                    <a:pt x="32" y="8"/>
                    <a:pt x="37" y="9"/>
                  </a:cubicBezTo>
                  <a:cubicBezTo>
                    <a:pt x="47" y="11"/>
                    <a:pt x="51" y="8"/>
                    <a:pt x="55" y="4"/>
                  </a:cubicBezTo>
                  <a:cubicBezTo>
                    <a:pt x="57" y="2"/>
                    <a:pt x="59" y="2"/>
                    <a:pt x="60" y="4"/>
                  </a:cubicBezTo>
                  <a:cubicBezTo>
                    <a:pt x="61" y="5"/>
                    <a:pt x="61" y="7"/>
                    <a:pt x="60" y="8"/>
                  </a:cubicBezTo>
                  <a:cubicBezTo>
                    <a:pt x="55" y="13"/>
                    <a:pt x="50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sz="1943"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23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26377">
              <a:spcBef>
                <a:spcPts val="10"/>
              </a:spcBef>
            </a:pPr>
            <a:fld id="{81D60167-4931-47E6-BA6A-407CBD079E47}" type="slidenum">
              <a:rPr lang="es-ES" spc="-3" smtClean="0"/>
              <a:pPr marL="26377">
                <a:spcBef>
                  <a:spcPts val="10"/>
                </a:spcBef>
              </a:pPr>
              <a:t>‹Nº›</a:t>
            </a:fld>
            <a:endParaRPr lang="es-ES" spc="-3" dirty="0"/>
          </a:p>
        </p:txBody>
      </p:sp>
    </p:spTree>
    <p:extLst>
      <p:ext uri="{BB962C8B-B14F-4D97-AF65-F5344CB8AC3E}">
        <p14:creationId xmlns:p14="http://schemas.microsoft.com/office/powerpoint/2010/main" val="283005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0166BD8-B109-42B2-8AE3-C3F73B6F5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7" y="-574823"/>
            <a:ext cx="7358744" cy="74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0166BD8-B109-42B2-8AE3-C3F73B6F5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27" y="-574823"/>
            <a:ext cx="7358744" cy="74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8" name="Imagen 7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C5BBA252-B166-4FAE-9620-A18EBB8CB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15" y="-734213"/>
            <a:ext cx="7724316" cy="78096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/>
          <p:cNvSpPr/>
          <p:nvPr userDrawn="1"/>
        </p:nvSpPr>
        <p:spPr>
          <a:xfrm>
            <a:off x="5181599" y="0"/>
            <a:ext cx="7010400" cy="6865257"/>
          </a:xfrm>
          <a:custGeom>
            <a:avLst/>
            <a:gdLst>
              <a:gd name="connsiteX0" fmla="*/ 0 w 7010400"/>
              <a:gd name="connsiteY0" fmla="*/ 0 h 6865257"/>
              <a:gd name="connsiteX1" fmla="*/ 7010400 w 7010400"/>
              <a:gd name="connsiteY1" fmla="*/ 0 h 6865257"/>
              <a:gd name="connsiteX2" fmla="*/ 7010400 w 7010400"/>
              <a:gd name="connsiteY2" fmla="*/ 6154057 h 6865257"/>
              <a:gd name="connsiteX3" fmla="*/ 7010399 w 7010400"/>
              <a:gd name="connsiteY3" fmla="*/ 6154057 h 6865257"/>
              <a:gd name="connsiteX4" fmla="*/ 7010399 w 7010400"/>
              <a:gd name="connsiteY4" fmla="*/ 6865257 h 6865257"/>
              <a:gd name="connsiteX5" fmla="*/ 2206170 w 7010400"/>
              <a:gd name="connsiteY5" fmla="*/ 6865257 h 6865257"/>
              <a:gd name="connsiteX6" fmla="*/ 2206170 w 7010400"/>
              <a:gd name="connsiteY6" fmla="*/ 6154057 h 6865257"/>
              <a:gd name="connsiteX7" fmla="*/ 0 w 7010400"/>
              <a:gd name="connsiteY7" fmla="*/ 61540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0400" h="6865257">
                <a:moveTo>
                  <a:pt x="0" y="0"/>
                </a:moveTo>
                <a:lnTo>
                  <a:pt x="7010400" y="0"/>
                </a:lnTo>
                <a:lnTo>
                  <a:pt x="7010400" y="6154057"/>
                </a:lnTo>
                <a:lnTo>
                  <a:pt x="7010399" y="6154057"/>
                </a:lnTo>
                <a:lnTo>
                  <a:pt x="7010399" y="6865257"/>
                </a:lnTo>
                <a:lnTo>
                  <a:pt x="2206170" y="6865257"/>
                </a:lnTo>
                <a:lnTo>
                  <a:pt x="2206170" y="6154057"/>
                </a:lnTo>
                <a:lnTo>
                  <a:pt x="0" y="615405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5001"/>
            <a:ext cx="3922486" cy="2301284"/>
          </a:xfrm>
        </p:spPr>
        <p:txBody>
          <a:bodyPr anchor="b">
            <a:noAutofit/>
          </a:bodyPr>
          <a:lstStyle>
            <a:lvl1pPr algn="l">
              <a:defRPr sz="44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993923"/>
            <a:ext cx="3922486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pic>
        <p:nvPicPr>
          <p:cNvPr id="8" name="Imagen 7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C5BBA252-B166-4FAE-9620-A18EBB8CBE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15" y="-734213"/>
            <a:ext cx="7724316" cy="78096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893345"/>
            <a:ext cx="9144000" cy="1616617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4015C-1CD0-A44B-B16C-F91C5E66CCC0}" type="slidenum"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3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0553252" y="6356350"/>
            <a:ext cx="800548" cy="501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438595"/>
            <a:ext cx="10515600" cy="109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194015C-1CD0-A44B-B16C-F91C5E66CCC0}" type="slidenum">
              <a:rPr lang="es-ES_tradnl"/>
              <a:pPr/>
              <a:t>‹Nº›</a:t>
            </a:fld>
            <a:endParaRPr lang="es-ES_tradnl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C384059-B371-4B82-890E-47ADEA974EA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8200" y="6377892"/>
            <a:ext cx="3002280" cy="3917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9FB6F23-852B-43B7-893A-BCFD52FAA78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871777" y="6458083"/>
            <a:ext cx="1547813" cy="16198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9EAE351-A4E8-4D23-A638-39107AAD4A94}"/>
              </a:ext>
            </a:extLst>
          </p:cNvPr>
          <p:cNvSpPr/>
          <p:nvPr userDrawn="1"/>
        </p:nvSpPr>
        <p:spPr>
          <a:xfrm>
            <a:off x="0" y="1"/>
            <a:ext cx="209550" cy="187325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defTabSz="4571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"/>
                <a:cs typeface="Arial" panose="020B0604020202020204" pitchFamily="34" charset="0"/>
              </a:rPr>
              <a:t>LOTE 5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4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4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9525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tabLst/>
        <a:defRPr sz="24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33400" indent="-3095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charset="2"/>
        <a:buChar char="§"/>
        <a:tabLst/>
        <a:defRPr sz="20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1247775" indent="-35242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charset="2"/>
        <a:buChar char="§"/>
        <a:tabLst/>
        <a:defRPr sz="18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2005013" indent="-40481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charset="2"/>
        <a:buChar char="§"/>
        <a:tabLst/>
        <a:defRPr sz="18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0553252" y="6356350"/>
            <a:ext cx="800548" cy="501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438595"/>
            <a:ext cx="10515600" cy="109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194015C-1CD0-A44B-B16C-F91C5E66CCC0}" type="slidenum">
              <a:rPr lang="es-ES_tradnl"/>
              <a:pPr/>
              <a:t>‹Nº›</a:t>
            </a:fld>
            <a:endParaRPr lang="es-ES_tradnl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C384059-B371-4B82-890E-47ADEA974EA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8200" y="6377892"/>
            <a:ext cx="3002280" cy="3917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9FB6F23-852B-43B7-893A-BCFD52FAA78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871777" y="6458083"/>
            <a:ext cx="1547813" cy="16198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9EAE351-A4E8-4D23-A638-39107AAD4A94}"/>
              </a:ext>
            </a:extLst>
          </p:cNvPr>
          <p:cNvSpPr/>
          <p:nvPr userDrawn="1"/>
        </p:nvSpPr>
        <p:spPr>
          <a:xfrm>
            <a:off x="0" y="1"/>
            <a:ext cx="209550" cy="1873250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defTabSz="4571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"/>
                <a:cs typeface="Arial" panose="020B0604020202020204" pitchFamily="34" charset="0"/>
              </a:rPr>
              <a:t>LOTE 4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6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3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9525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tabLst/>
        <a:defRPr sz="24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33400" indent="-309563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charset="2"/>
        <a:buChar char="§"/>
        <a:tabLst/>
        <a:defRPr sz="20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1247775" indent="-352425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charset="2"/>
        <a:buChar char="§"/>
        <a:tabLst/>
        <a:defRPr sz="18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2005013" indent="-404813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charset="2"/>
        <a:buChar char="§"/>
        <a:tabLst/>
        <a:defRPr sz="18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0553252" y="6356350"/>
            <a:ext cx="800548" cy="501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438595"/>
            <a:ext cx="10515600" cy="109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194015C-1CD0-A44B-B16C-F91C5E66CCC0}" type="slidenum">
              <a:rPr lang="es-ES_tradnl"/>
              <a:pPr/>
              <a:t>‹Nº›</a:t>
            </a:fld>
            <a:endParaRPr lang="es-ES_tradnl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C384059-B371-4B82-890E-47ADEA974EA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8200" y="6377892"/>
            <a:ext cx="3002280" cy="3917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9FB6F23-852B-43B7-893A-BCFD52FAA78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871777" y="6458083"/>
            <a:ext cx="1547813" cy="16198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9EAE351-A4E8-4D23-A638-39107AAD4A94}"/>
              </a:ext>
            </a:extLst>
          </p:cNvPr>
          <p:cNvSpPr/>
          <p:nvPr userDrawn="1"/>
        </p:nvSpPr>
        <p:spPr>
          <a:xfrm>
            <a:off x="0" y="0"/>
            <a:ext cx="209550" cy="187325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defTabSz="4571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"/>
                <a:cs typeface="Arial" panose="020B0604020202020204" pitchFamily="34" charset="0"/>
              </a:rPr>
              <a:t>LOTE 2</a:t>
            </a:r>
            <a:endParaRPr kumimoji="0" lang="es-E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2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9525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tabLst/>
        <a:defRPr sz="24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33400" indent="-3095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charset="2"/>
        <a:buChar char="§"/>
        <a:tabLst/>
        <a:defRPr sz="20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1247775" indent="-352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charset="2"/>
        <a:buChar char="§"/>
        <a:tabLst/>
        <a:defRPr sz="18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2005013" indent="-4048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charset="2"/>
        <a:buChar char="§"/>
        <a:tabLst/>
        <a:defRPr sz="18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hyperlink" Target="mailto:profefullstackdeveloper@gmail.com" TargetMode="Externa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lassdoor.es/" TargetMode="Externa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35" b="7135"/>
          <a:stretch>
            <a:fillRect/>
          </a:stretch>
        </p:blipFill>
        <p:spPr/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Presentación del curso </a:t>
            </a:r>
            <a:br>
              <a:rPr lang="es-ES_tradnl" dirty="0">
                <a:solidFill>
                  <a:schemeClr val="bg1"/>
                </a:solidFill>
              </a:rPr>
            </a:br>
            <a:r>
              <a:rPr lang="es-ES_tradnl" dirty="0">
                <a:solidFill>
                  <a:schemeClr val="bg1"/>
                </a:solidFill>
              </a:rPr>
              <a:t>Full </a:t>
            </a:r>
            <a:r>
              <a:rPr lang="es-ES_tradnl" dirty="0" err="1">
                <a:solidFill>
                  <a:schemeClr val="bg1"/>
                </a:solidFill>
              </a:rPr>
              <a:t>Stack</a:t>
            </a:r>
            <a:r>
              <a:rPr lang="es-ES_tradnl" dirty="0">
                <a:solidFill>
                  <a:schemeClr val="bg1"/>
                </a:solidFill>
              </a:rPr>
              <a:t> </a:t>
            </a:r>
            <a:r>
              <a:rPr lang="es-ES_tradnl" dirty="0" err="1">
                <a:solidFill>
                  <a:schemeClr val="bg1"/>
                </a:solidFill>
              </a:rPr>
              <a:t>Developer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79672" cy="1655762"/>
          </a:xfrm>
        </p:spPr>
        <p:txBody>
          <a:bodyPr/>
          <a:lstStyle/>
          <a:p>
            <a:r>
              <a:rPr lang="es-ES_tradnl" dirty="0">
                <a:solidFill>
                  <a:schemeClr val="bg1"/>
                </a:solidFill>
              </a:rPr>
              <a:t>Vamos a ello! Bienvenidos al apasionante mundillo del desarrollo web y programación web</a:t>
            </a:r>
          </a:p>
        </p:txBody>
      </p:sp>
    </p:spTree>
    <p:extLst>
      <p:ext uri="{BB962C8B-B14F-4D97-AF65-F5344CB8AC3E}">
        <p14:creationId xmlns:p14="http://schemas.microsoft.com/office/powerpoint/2010/main" val="60547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826" y="78624"/>
            <a:ext cx="8349290" cy="267756"/>
          </a:xfrm>
          <a:prstGeom prst="rect">
            <a:avLst/>
          </a:prstGeom>
        </p:spPr>
        <p:txBody>
          <a:bodyPr vert="horz" wrap="square" lIns="0" tIns="29454" rIns="0" bIns="0" rtlCol="0">
            <a:spAutoFit/>
          </a:bodyPr>
          <a:lstStyle/>
          <a:p>
            <a:pPr marL="8792" marR="3517">
              <a:lnSpc>
                <a:spcPts val="1530"/>
              </a:lnSpc>
              <a:spcBef>
                <a:spcPts val="232"/>
              </a:spcBef>
            </a:pPr>
            <a:r>
              <a:rPr lang="es-ES" sz="2769" b="1" dirty="0">
                <a:solidFill>
                  <a:srgbClr val="006EC0"/>
                </a:solidFill>
                <a:latin typeface="+mj-lt"/>
                <a:cs typeface="Arial"/>
              </a:rPr>
              <a:t>C</a:t>
            </a:r>
            <a:r>
              <a:rPr sz="2769" b="1" dirty="0" err="1">
                <a:solidFill>
                  <a:srgbClr val="006EC0"/>
                </a:solidFill>
                <a:latin typeface="+mj-lt"/>
                <a:cs typeface="Arial"/>
              </a:rPr>
              <a:t>ontenidos</a:t>
            </a:r>
            <a:r>
              <a:rPr sz="2769" b="1" spc="-45" dirty="0">
                <a:solidFill>
                  <a:srgbClr val="006EC0"/>
                </a:solidFill>
                <a:latin typeface="+mj-lt"/>
                <a:cs typeface="Arial"/>
              </a:rPr>
              <a:t> </a:t>
            </a:r>
            <a:r>
              <a:rPr sz="2769" b="1" dirty="0">
                <a:solidFill>
                  <a:srgbClr val="006EC0"/>
                </a:solidFill>
                <a:latin typeface="+mj-lt"/>
                <a:cs typeface="Arial"/>
              </a:rPr>
              <a:t>del </a:t>
            </a:r>
            <a:r>
              <a:rPr sz="2769" b="1" spc="-377" dirty="0">
                <a:solidFill>
                  <a:srgbClr val="006EC0"/>
                </a:solidFill>
                <a:latin typeface="+mj-lt"/>
                <a:cs typeface="Arial"/>
              </a:rPr>
              <a:t> </a:t>
            </a:r>
            <a:r>
              <a:rPr sz="2769" b="1" dirty="0">
                <a:solidFill>
                  <a:srgbClr val="006EC0"/>
                </a:solidFill>
                <a:latin typeface="+mj-lt"/>
                <a:cs typeface="Arial"/>
              </a:rPr>
              <a:t>programa</a:t>
            </a:r>
            <a:r>
              <a:rPr sz="2769" b="1" spc="-42" dirty="0">
                <a:solidFill>
                  <a:srgbClr val="006EC0"/>
                </a:solidFill>
                <a:latin typeface="+mj-lt"/>
                <a:cs typeface="Arial"/>
              </a:rPr>
              <a:t> </a:t>
            </a:r>
            <a:r>
              <a:rPr sz="2769" b="1" dirty="0">
                <a:solidFill>
                  <a:srgbClr val="006EC0"/>
                </a:solidFill>
                <a:latin typeface="+mj-lt"/>
                <a:cs typeface="Arial"/>
              </a:rPr>
              <a:t>y</a:t>
            </a:r>
            <a:r>
              <a:rPr sz="2769" b="1" spc="-21" dirty="0">
                <a:solidFill>
                  <a:srgbClr val="006EC0"/>
                </a:solidFill>
                <a:latin typeface="+mj-lt"/>
                <a:cs typeface="Arial"/>
              </a:rPr>
              <a:t> </a:t>
            </a:r>
            <a:r>
              <a:rPr sz="2769" b="1" dirty="0">
                <a:solidFill>
                  <a:srgbClr val="006EC0"/>
                </a:solidFill>
                <a:latin typeface="+mj-lt"/>
                <a:cs typeface="Arial"/>
              </a:rPr>
              <a:t>cronograma</a:t>
            </a:r>
            <a:endParaRPr sz="2769" dirty="0">
              <a:latin typeface="+mj-lt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4294" y="6456407"/>
            <a:ext cx="141556" cy="97192"/>
          </a:xfrm>
          <a:prstGeom prst="rect">
            <a:avLst/>
          </a:prstGeom>
        </p:spPr>
        <p:txBody>
          <a:bodyPr vert="horz" wrap="square" lIns="0" tIns="1319" rIns="0" bIns="0" rtlCol="0">
            <a:spAutoFit/>
          </a:bodyPr>
          <a:lstStyle/>
          <a:p>
            <a:pPr marL="26377">
              <a:spcBef>
                <a:spcPts val="10"/>
              </a:spcBef>
            </a:pPr>
            <a:fld id="{81D60167-4931-47E6-BA6A-407CBD079E47}" type="slidenum">
              <a:rPr sz="623" spc="-3" dirty="0">
                <a:solidFill>
                  <a:srgbClr val="FFFFFF"/>
                </a:solidFill>
                <a:latin typeface="Arial MT"/>
                <a:cs typeface="Arial MT"/>
              </a:rPr>
              <a:pPr marL="26377">
                <a:spcBef>
                  <a:spcPts val="10"/>
                </a:spcBef>
              </a:pPr>
              <a:t>10</a:t>
            </a:fld>
            <a:endParaRPr sz="623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158228"/>
              </p:ext>
            </p:extLst>
          </p:nvPr>
        </p:nvGraphicFramePr>
        <p:xfrm>
          <a:off x="844826" y="393403"/>
          <a:ext cx="10493370" cy="6042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8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42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80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MÓDULOS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351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4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HORAS/DIAS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35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4D59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AR</a:t>
                      </a: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b="1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b="1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b="1" spc="-6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MÓ</a:t>
                      </a:r>
                      <a:r>
                        <a:rPr sz="400" b="1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b="1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35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4D5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" marR="31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HORAS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 </a:t>
                      </a:r>
                      <a:r>
                        <a:rPr sz="400" b="1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IA</a:t>
                      </a: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54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4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DIAS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35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4D5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HORAS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35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4D59B"/>
                    </a:solidFill>
                  </a:tcPr>
                </a:tc>
                <a:tc>
                  <a:txBody>
                    <a:bodyPr/>
                    <a:lstStyle/>
                    <a:p>
                      <a:pPr marL="88265" marR="7620" indent="-673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TOT</a:t>
                      </a: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b="1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 </a:t>
                      </a:r>
                      <a:r>
                        <a:rPr sz="400" b="1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54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4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27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3175" marR="79375">
                        <a:lnSpc>
                          <a:spcPct val="10000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ódu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FUN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DAM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ENTO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  D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ESARROLL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spc="-3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400" spc="-3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DÍA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Introducción</a:t>
                      </a:r>
                      <a:r>
                        <a:rPr sz="400" spc="-5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básica</a:t>
                      </a:r>
                      <a:r>
                        <a:rPr sz="400" spc="-3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sz="400" spc="-1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pila</a:t>
                      </a:r>
                      <a:r>
                        <a:rPr sz="400" spc="3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protocolos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TCP/IP</a:t>
                      </a:r>
                      <a:r>
                        <a:rPr sz="400" spc="-4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Internet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0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84455" marR="94615" indent="-40005">
                        <a:lnSpc>
                          <a:spcPct val="10000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5h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/ </a:t>
                      </a:r>
                      <a:r>
                        <a:rPr sz="400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84455" marR="3175">
                        <a:lnSpc>
                          <a:spcPct val="10000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Día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ave</a:t>
                      </a:r>
                      <a:r>
                        <a:rPr sz="400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do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3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web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7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nc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as 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3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acke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7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7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tack</a:t>
                      </a:r>
                      <a:r>
                        <a:rPr sz="400" spc="-4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tec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1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400" spc="-2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acke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nd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400" spc="-5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uc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3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st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Estado</a:t>
                      </a:r>
                      <a:r>
                        <a:rPr sz="4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actual</a:t>
                      </a:r>
                      <a:r>
                        <a:rPr sz="4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r>
                        <a:rPr sz="400" spc="-2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Frontend</a:t>
                      </a:r>
                      <a:r>
                        <a:rPr sz="400" spc="-3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Backend</a:t>
                      </a:r>
                      <a:r>
                        <a:rPr sz="4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la industria tecnológica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nd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nc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400" spc="-5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fu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400" spc="-3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semb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sta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1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4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am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3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ve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4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y G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Hu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Breve</a:t>
                      </a:r>
                      <a:r>
                        <a:rPr sz="400" spc="-1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introducción</a:t>
                      </a:r>
                      <a:r>
                        <a:rPr sz="400" spc="4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la</a:t>
                      </a:r>
                      <a:r>
                        <a:rPr sz="400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terminal</a:t>
                      </a:r>
                      <a:r>
                        <a:rPr sz="400" spc="-3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de comando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Ca</a:t>
                      </a:r>
                      <a:r>
                        <a:rPr sz="400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2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so</a:t>
                      </a:r>
                      <a:r>
                        <a:rPr sz="4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ea</a:t>
                      </a: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5326">
                <a:tc rowSpan="6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175" marR="1651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DULO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SEÑ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PÁGI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  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NTE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RCA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FRONT-EN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 marL="146685" marR="50800" indent="-869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82</a:t>
                      </a:r>
                      <a:r>
                        <a:rPr sz="400" spc="-2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spc="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 </a:t>
                      </a: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  DÍAS</a:t>
                      </a:r>
                      <a:endParaRPr sz="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.1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ML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1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5400" marR="317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16,5h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41910" marR="3175">
                        <a:lnSpc>
                          <a:spcPct val="10000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 3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41910" marR="3175">
                        <a:lnSpc>
                          <a:spcPct val="10000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Días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82,5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od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acte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acte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pec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que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6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emánt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80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marR="2254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Práctica: planificación 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inicial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 proyecto.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Requisitos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especificaciones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funcionales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no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func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ona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Obj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eas.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ñ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549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395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395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86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65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Mockups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para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sz="400" spc="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creación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interfaces gráficas.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Implementación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estructura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básica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3175">
                        <a:lnSpc>
                          <a:spcPts val="71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ML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prin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yecto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769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769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ement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oqu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 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eme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lí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ea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86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65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Etiquetas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para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el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formateo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texto,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enlaces,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imágenes,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tablas,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listas,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formularios,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audio,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3175">
                        <a:lnSpc>
                          <a:spcPts val="71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í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 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769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769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581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Práctica: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implementación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formulario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login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página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acceso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sitio.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63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63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63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Práctica: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subida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código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GitHub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mediante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línea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 comando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.2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CSS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écn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4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il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5400" marR="3175">
                        <a:lnSpc>
                          <a:spcPct val="10000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16,5h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41910" marR="3175">
                        <a:lnSpc>
                          <a:spcPct val="10000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 3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41910" marR="3175">
                        <a:lnSpc>
                          <a:spcPct val="10000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Días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Selectores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fondo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ode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aja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má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enes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dd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Buenas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áct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met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odo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gí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rin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ipio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6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Res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pon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ve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qu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oduc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 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259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Práctica: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diseño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CSS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página 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principal</a:t>
                      </a:r>
                      <a:r>
                        <a:rPr sz="400" spc="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 formulario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login.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63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63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637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286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65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Adaptación</a:t>
                      </a:r>
                      <a:r>
                        <a:rPr sz="4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distintos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dispositivos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resoluciones.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Primeros</a:t>
                      </a:r>
                      <a:r>
                        <a:rPr sz="400" spc="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pasos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herramientas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3175">
                        <a:lnSpc>
                          <a:spcPts val="71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ad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81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 dirty="0">
                        <a:latin typeface="Calibri"/>
                        <a:cs typeface="Calibri"/>
                      </a:endParaRPr>
                    </a:p>
                  </a:txBody>
                  <a:tcPr marL="0" marR="0" marT="281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rna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Boo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ap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importancia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los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preprocesadores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futuro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CSS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Arrays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Colecciones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ay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st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áct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a: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eje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buc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 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ays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2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.3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FRO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NTE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st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Ja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6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25400" marR="3175">
                        <a:lnSpc>
                          <a:spcPct val="100000"/>
                        </a:lnSpc>
                      </a:pP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49,5h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41910" marR="3175">
                        <a:lnSpc>
                          <a:spcPct val="10000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 9</a:t>
                      </a:r>
                      <a:endParaRPr sz="400">
                        <a:latin typeface="Calibri"/>
                        <a:cs typeface="Calibri"/>
                      </a:endParaRPr>
                    </a:p>
                    <a:p>
                      <a:pPr marL="41910"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Días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0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0,5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mer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ama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Ja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onc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aje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Variables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ays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obj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et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0"/>
                        </a:lnSpc>
                      </a:pP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f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ujo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cond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buc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0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Funciones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Manejo</a:t>
                      </a:r>
                      <a:r>
                        <a:rPr sz="400" spc="-7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JSON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Ja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amac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í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ll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acks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AJAX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et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2581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Práctica: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implementación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JavaScript de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comunicación</a:t>
                      </a:r>
                      <a:r>
                        <a:rPr sz="4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HTTP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servicio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68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68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6817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Novedades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importantes</a:t>
                      </a:r>
                      <a:r>
                        <a:rPr sz="4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ECMAScript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Introducción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programación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orientada</a:t>
                      </a:r>
                      <a:r>
                        <a:rPr sz="4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objetos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Clases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Promesas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tax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nc-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oduc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ab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Func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one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ases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oduc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sta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Funda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me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ear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xy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6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Boo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ap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14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binding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Angular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ect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vas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pon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6532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ac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tr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pon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</a:t>
                      </a:r>
                      <a:r>
                        <a:rPr sz="4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15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tas,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es,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TT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 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1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tec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tas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4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653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Producción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585"/>
                        </a:lnSpc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585"/>
                        </a:lnSpc>
                      </a:pPr>
                      <a:r>
                        <a:rPr sz="4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1258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Práctica: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adaptación</a:t>
                      </a:r>
                      <a:r>
                        <a:rPr sz="4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r>
                        <a:rPr sz="4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proyecto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r>
                        <a:rPr sz="4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frontend</a:t>
                      </a:r>
                      <a:r>
                        <a:rPr sz="4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4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un</a:t>
                      </a:r>
                      <a:r>
                        <a:rPr sz="4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proyecto</a:t>
                      </a:r>
                      <a:r>
                        <a:rPr sz="4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4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4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Angular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769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400">
                        <a:latin typeface="Calibri"/>
                        <a:cs typeface="Calibri"/>
                      </a:endParaRPr>
                    </a:p>
                  </a:txBody>
                  <a:tcPr marL="0" marR="0" marT="2769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4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400" dirty="0">
                        <a:latin typeface="Calibri"/>
                        <a:cs typeface="Calibri"/>
                      </a:endParaRPr>
                    </a:p>
                  </a:txBody>
                  <a:tcPr marL="0" marR="0" marT="27696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</a:tbl>
          </a:graphicData>
        </a:graphic>
      </p:graphicFrame>
      <p:sp>
        <p:nvSpPr>
          <p:cNvPr id="5" name="object 4">
            <a:extLst>
              <a:ext uri="{FF2B5EF4-FFF2-40B4-BE49-F238E27FC236}">
                <a16:creationId xmlns:a16="http://schemas.microsoft.com/office/drawing/2014/main" id="{3DBF6023-CFAA-4BC6-96D7-73A26D3A4814}"/>
              </a:ext>
            </a:extLst>
          </p:cNvPr>
          <p:cNvSpPr txBox="1"/>
          <p:nvPr/>
        </p:nvSpPr>
        <p:spPr>
          <a:xfrm>
            <a:off x="8362394" y="6448279"/>
            <a:ext cx="61986" cy="104738"/>
          </a:xfrm>
          <a:prstGeom prst="rect">
            <a:avLst/>
          </a:prstGeom>
        </p:spPr>
        <p:txBody>
          <a:bodyPr vert="horz" wrap="square" lIns="0" tIns="8792" rIns="0" bIns="0" rtlCol="0">
            <a:spAutoFit/>
          </a:bodyPr>
          <a:lstStyle/>
          <a:p>
            <a:pPr marL="8792">
              <a:spcBef>
                <a:spcPts val="69"/>
              </a:spcBef>
            </a:pPr>
            <a:r>
              <a:rPr sz="623" spc="-3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623">
              <a:latin typeface="Arial MT"/>
              <a:cs typeface="Arial MT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F215EEF-3430-4F72-BCB9-B912F6AC73CB}"/>
              </a:ext>
            </a:extLst>
          </p:cNvPr>
          <p:cNvSpPr/>
          <p:nvPr/>
        </p:nvSpPr>
        <p:spPr>
          <a:xfrm>
            <a:off x="8143905" y="6495053"/>
            <a:ext cx="89681" cy="232117"/>
          </a:xfrm>
          <a:custGeom>
            <a:avLst/>
            <a:gdLst/>
            <a:ahLst/>
            <a:cxnLst/>
            <a:rect l="l" t="t" r="r" b="b"/>
            <a:pathLst>
              <a:path w="129539" h="335279">
                <a:moveTo>
                  <a:pt x="0" y="335279"/>
                </a:moveTo>
                <a:lnTo>
                  <a:pt x="129539" y="335279"/>
                </a:lnTo>
                <a:lnTo>
                  <a:pt x="129539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788FFF"/>
          </a:solidFill>
        </p:spPr>
        <p:txBody>
          <a:bodyPr wrap="square" lIns="0" tIns="0" rIns="0" bIns="0" rtlCol="0"/>
          <a:lstStyle/>
          <a:p>
            <a:endParaRPr sz="1246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DE5834D9-363C-468A-BD8B-2F9F262E36C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2000" y="6594879"/>
            <a:ext cx="1359758" cy="146412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3C0560BB-DBB1-434F-A927-70584499E3F8}"/>
              </a:ext>
            </a:extLst>
          </p:cNvPr>
          <p:cNvSpPr/>
          <p:nvPr/>
        </p:nvSpPr>
        <p:spPr>
          <a:xfrm>
            <a:off x="8233585" y="6495053"/>
            <a:ext cx="342021" cy="232117"/>
          </a:xfrm>
          <a:custGeom>
            <a:avLst/>
            <a:gdLst/>
            <a:ahLst/>
            <a:cxnLst/>
            <a:rect l="l" t="t" r="r" b="b"/>
            <a:pathLst>
              <a:path w="494029" h="335279">
                <a:moveTo>
                  <a:pt x="0" y="335279"/>
                </a:moveTo>
                <a:lnTo>
                  <a:pt x="493775" y="335279"/>
                </a:lnTo>
                <a:lnTo>
                  <a:pt x="493775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154D9D"/>
          </a:solidFill>
        </p:spPr>
        <p:txBody>
          <a:bodyPr wrap="square" lIns="0" tIns="0" rIns="0" bIns="0" rtlCol="0"/>
          <a:lstStyle/>
          <a:p>
            <a:endParaRPr sz="1246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F1CC04A-922D-41E2-8001-C26D2AB7DD07}"/>
              </a:ext>
            </a:extLst>
          </p:cNvPr>
          <p:cNvSpPr txBox="1"/>
          <p:nvPr/>
        </p:nvSpPr>
        <p:spPr>
          <a:xfrm>
            <a:off x="8388332" y="6553787"/>
            <a:ext cx="141556" cy="104738"/>
          </a:xfrm>
          <a:prstGeom prst="rect">
            <a:avLst/>
          </a:prstGeom>
        </p:spPr>
        <p:txBody>
          <a:bodyPr vert="horz" wrap="square" lIns="0" tIns="8792" rIns="0" bIns="0" rtlCol="0">
            <a:spAutoFit/>
          </a:bodyPr>
          <a:lstStyle/>
          <a:p>
            <a:pPr marL="8792">
              <a:spcBef>
                <a:spcPts val="69"/>
              </a:spcBef>
            </a:pPr>
            <a:r>
              <a:rPr lang="es-ES" sz="623" spc="-3" dirty="0">
                <a:solidFill>
                  <a:srgbClr val="FFFFFF"/>
                </a:solidFill>
                <a:latin typeface="Arial MT"/>
                <a:cs typeface="Arial MT"/>
              </a:rPr>
              <a:t>37</a:t>
            </a:r>
            <a:endParaRPr sz="623" dirty="0">
              <a:latin typeface="Arial MT"/>
              <a:cs typeface="Arial MT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95F95B1-8772-4F36-A0DB-C9699FB3347E}"/>
              </a:ext>
            </a:extLst>
          </p:cNvPr>
          <p:cNvSpPr/>
          <p:nvPr/>
        </p:nvSpPr>
        <p:spPr>
          <a:xfrm>
            <a:off x="10558356" y="6170485"/>
            <a:ext cx="809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74044"/>
            <a:ext cx="8140147" cy="267756"/>
          </a:xfrm>
          <a:prstGeom prst="rect">
            <a:avLst/>
          </a:prstGeom>
        </p:spPr>
        <p:txBody>
          <a:bodyPr vert="horz" wrap="square" lIns="0" tIns="29454" rIns="0" bIns="0" rtlCol="0">
            <a:spAutoFit/>
          </a:bodyPr>
          <a:lstStyle/>
          <a:p>
            <a:pPr marL="8792" marR="3517">
              <a:lnSpc>
                <a:spcPts val="1530"/>
              </a:lnSpc>
              <a:spcBef>
                <a:spcPts val="232"/>
              </a:spcBef>
            </a:pPr>
            <a:r>
              <a:rPr lang="es-ES" sz="2769" b="1" dirty="0">
                <a:solidFill>
                  <a:srgbClr val="006EC0"/>
                </a:solidFill>
                <a:latin typeface="+mj-lt"/>
                <a:cs typeface="Arial"/>
              </a:rPr>
              <a:t>C</a:t>
            </a:r>
            <a:r>
              <a:rPr sz="2769" b="1" dirty="0" err="1">
                <a:solidFill>
                  <a:srgbClr val="006EC0"/>
                </a:solidFill>
                <a:latin typeface="+mj-lt"/>
                <a:cs typeface="Arial"/>
              </a:rPr>
              <a:t>ontenidos</a:t>
            </a:r>
            <a:r>
              <a:rPr sz="2769" b="1" spc="-45" dirty="0">
                <a:solidFill>
                  <a:srgbClr val="006EC0"/>
                </a:solidFill>
                <a:latin typeface="+mj-lt"/>
                <a:cs typeface="Arial"/>
              </a:rPr>
              <a:t> </a:t>
            </a:r>
            <a:r>
              <a:rPr sz="2769" b="1" dirty="0">
                <a:solidFill>
                  <a:srgbClr val="006EC0"/>
                </a:solidFill>
                <a:latin typeface="+mj-lt"/>
                <a:cs typeface="Arial"/>
              </a:rPr>
              <a:t>del </a:t>
            </a:r>
            <a:r>
              <a:rPr sz="2769" b="1" spc="-377" dirty="0">
                <a:solidFill>
                  <a:srgbClr val="006EC0"/>
                </a:solidFill>
                <a:latin typeface="+mj-lt"/>
                <a:cs typeface="Arial"/>
              </a:rPr>
              <a:t> </a:t>
            </a:r>
            <a:r>
              <a:rPr sz="2769" b="1" dirty="0">
                <a:solidFill>
                  <a:srgbClr val="006EC0"/>
                </a:solidFill>
                <a:latin typeface="+mj-lt"/>
                <a:cs typeface="Arial"/>
              </a:rPr>
              <a:t>programa</a:t>
            </a:r>
            <a:r>
              <a:rPr sz="2769" b="1" spc="-42" dirty="0">
                <a:solidFill>
                  <a:srgbClr val="006EC0"/>
                </a:solidFill>
                <a:latin typeface="+mj-lt"/>
                <a:cs typeface="Arial"/>
              </a:rPr>
              <a:t> </a:t>
            </a:r>
            <a:r>
              <a:rPr sz="2769" b="1" dirty="0">
                <a:solidFill>
                  <a:srgbClr val="006EC0"/>
                </a:solidFill>
                <a:latin typeface="+mj-lt"/>
                <a:cs typeface="Arial"/>
              </a:rPr>
              <a:t>y</a:t>
            </a:r>
            <a:r>
              <a:rPr sz="2769" b="1" spc="-21" dirty="0">
                <a:solidFill>
                  <a:srgbClr val="006EC0"/>
                </a:solidFill>
                <a:latin typeface="+mj-lt"/>
                <a:cs typeface="Arial"/>
              </a:rPr>
              <a:t> </a:t>
            </a:r>
            <a:r>
              <a:rPr sz="2769" b="1" dirty="0">
                <a:solidFill>
                  <a:srgbClr val="006EC0"/>
                </a:solidFill>
                <a:latin typeface="+mj-lt"/>
                <a:cs typeface="Arial"/>
              </a:rPr>
              <a:t>cronograma</a:t>
            </a:r>
            <a:endParaRPr sz="2769" dirty="0">
              <a:latin typeface="+mj-lt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4294" y="6456407"/>
            <a:ext cx="141556" cy="97192"/>
          </a:xfrm>
          <a:prstGeom prst="rect">
            <a:avLst/>
          </a:prstGeom>
        </p:spPr>
        <p:txBody>
          <a:bodyPr vert="horz" wrap="square" lIns="0" tIns="1319" rIns="0" bIns="0" rtlCol="0">
            <a:spAutoFit/>
          </a:bodyPr>
          <a:lstStyle/>
          <a:p>
            <a:pPr marL="26377">
              <a:spcBef>
                <a:spcPts val="10"/>
              </a:spcBef>
            </a:pPr>
            <a:fld id="{81D60167-4931-47E6-BA6A-407CBD079E47}" type="slidenum">
              <a:rPr sz="623" spc="-3" dirty="0">
                <a:solidFill>
                  <a:srgbClr val="FFFFFF"/>
                </a:solidFill>
                <a:latin typeface="Arial MT"/>
                <a:cs typeface="Arial MT"/>
              </a:rPr>
              <a:pPr marL="26377">
                <a:spcBef>
                  <a:spcPts val="10"/>
                </a:spcBef>
              </a:pPr>
              <a:t>11</a:t>
            </a:fld>
            <a:endParaRPr sz="623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838567"/>
              </p:ext>
            </p:extLst>
          </p:nvPr>
        </p:nvGraphicFramePr>
        <p:xfrm>
          <a:off x="838200" y="324331"/>
          <a:ext cx="10515599" cy="6128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3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8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6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4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82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82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6428"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MÓD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ULO</a:t>
                      </a:r>
                      <a:r>
                        <a:rPr sz="600" spc="-6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3: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ÁSICO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3505" marR="10795" indent="-9144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49,5H</a:t>
                      </a:r>
                      <a:r>
                        <a:rPr sz="600" spc="-7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 9  DÍAS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Introducción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sz="6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lenguaje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programación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Java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9050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49,5h</a:t>
                      </a:r>
                      <a:endParaRPr sz="600">
                        <a:latin typeface="Calibri"/>
                        <a:cs typeface="Calibri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600" spc="-5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600">
                        <a:latin typeface="Calibri"/>
                        <a:cs typeface="Calibri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</a:pPr>
                      <a:r>
                        <a:rPr sz="6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Días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49,5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erís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ic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6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ipale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uaje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Diferencias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entre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compilación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interpretación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Variables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ble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ers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flujo: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condicionales</a:t>
                      </a:r>
                      <a:r>
                        <a:rPr sz="600" spc="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bucles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nej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excep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ion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Métodos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24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919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Programación orientada</a:t>
                      </a:r>
                      <a:r>
                        <a:rPr sz="6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objetos: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constructores,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encapsulación,</a:t>
                      </a:r>
                      <a:endParaRPr sz="600">
                        <a:latin typeface="Calibri"/>
                        <a:cs typeface="Calibri"/>
                      </a:endParaRPr>
                    </a:p>
                    <a:p>
                      <a:pPr marL="3175">
                        <a:lnSpc>
                          <a:spcPts val="905"/>
                        </a:lnSpc>
                        <a:spcBef>
                          <a:spcPts val="35"/>
                        </a:spcBef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herencia,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sobrecarga,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clases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abstractas,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interfaces</a:t>
                      </a:r>
                      <a:r>
                        <a:rPr sz="6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polimorfismo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356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3560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gs</a:t>
                      </a:r>
                      <a:r>
                        <a:rPr sz="600" spc="-8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é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od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ipale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24-25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42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919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Práctica: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planificación</a:t>
                      </a:r>
                      <a:r>
                        <a:rPr sz="600" spc="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inicial</a:t>
                      </a:r>
                      <a:r>
                        <a:rPr sz="600" spc="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 proyecto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backend.</a:t>
                      </a:r>
                      <a:r>
                        <a:rPr sz="600" spc="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 err="1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Requisitos</a:t>
                      </a:r>
                      <a:r>
                        <a:rPr sz="6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lang="es-ES"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 err="1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especificaciones</a:t>
                      </a:r>
                      <a:r>
                        <a:rPr sz="600" spc="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funcionales</a:t>
                      </a:r>
                      <a:r>
                        <a:rPr sz="600" spc="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no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funcionales.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Objetivos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tareas. </a:t>
                      </a:r>
                      <a:r>
                        <a:rPr sz="600" spc="-16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Mod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bás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cos.Strin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é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od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ipale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4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80010" algn="r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4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6428"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MÓD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ULO</a:t>
                      </a:r>
                      <a:r>
                        <a:rPr sz="600" spc="-6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4: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ASES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600" spc="-8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SQL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3505" marR="48895" indent="-533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22H</a:t>
                      </a:r>
                      <a:r>
                        <a:rPr sz="600" spc="-5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600" spc="-1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  DÍAS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Introducción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bases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datos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335" marR="1905" indent="152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22h</a:t>
                      </a:r>
                      <a:r>
                        <a:rPr sz="6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  4</a:t>
                      </a:r>
                      <a:r>
                        <a:rPr sz="600" spc="-2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Días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44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Introducción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las bases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datos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relacionales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44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Creación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usuarios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bases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datos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ció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bl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nej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cion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bás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uaj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SQL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ció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SQL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SQL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Actualización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datos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SQL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li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inació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JDBC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600" spc="-7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SQL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24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919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Práctica: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integración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instrucciones</a:t>
                      </a:r>
                      <a:r>
                        <a:rPr sz="600" spc="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SQL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JDBC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 err="1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 err="1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proyecto</a:t>
                      </a:r>
                      <a:r>
                        <a:rPr lang="es-ES"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backend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3604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3604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86428">
                <a:tc rowSpan="2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3175">
                        <a:lnSpc>
                          <a:spcPct val="10000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MÓD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ULO</a:t>
                      </a:r>
                      <a:r>
                        <a:rPr sz="600" spc="-6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5: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SP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ING</a:t>
                      </a:r>
                      <a:r>
                        <a:rPr sz="600" spc="-7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HI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03505" marR="22860" indent="-79375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71H</a:t>
                      </a:r>
                      <a:r>
                        <a:rPr sz="600" spc="-5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600" spc="-1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13  DÍAS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tro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ducc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71h</a:t>
                      </a:r>
                      <a:r>
                        <a:rPr sz="600" spc="-4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/</a:t>
                      </a:r>
                      <a:endParaRPr sz="60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600">
                        <a:latin typeface="Calibri"/>
                        <a:cs typeface="Calibri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</a:pPr>
                      <a:r>
                        <a:rPr sz="6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Días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4295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71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Inversión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inyección</a:t>
                      </a:r>
                      <a:r>
                        <a:rPr sz="600" spc="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dependencias.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cicl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vid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an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Configuración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anotaciones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Adaptación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del proyecto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backend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proyecto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Spring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roducció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MVC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ndin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MVC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Creación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rutas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formularios en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proyecto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backend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5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idació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MVC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Backend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roducció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ib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rna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7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MV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ib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rna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1,5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Programación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orientada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aspectos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36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7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ec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37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4321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ts val="940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ic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a: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ers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600">
                        <a:latin typeface="Calibri"/>
                        <a:cs typeface="Calibri"/>
                      </a:endParaRPr>
                    </a:p>
                    <a:p>
                      <a:pPr marL="3175" marR="68580">
                        <a:lnSpc>
                          <a:spcPct val="103699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proy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spc="-6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end  co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un</a:t>
                      </a:r>
                      <a:endParaRPr sz="600">
                        <a:latin typeface="Calibri"/>
                        <a:cs typeface="Calibri"/>
                      </a:endParaRPr>
                    </a:p>
                    <a:p>
                      <a:pPr marL="3175" marR="88265">
                        <a:lnSpc>
                          <a:spcPts val="940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oyec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 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Spring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REST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38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R="41910" algn="r">
                        <a:lnSpc>
                          <a:spcPct val="100000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EST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7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6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PA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39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7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5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EST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5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EST</a:t>
                      </a:r>
                      <a:r>
                        <a:rPr sz="600" spc="-7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oyec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end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40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5"/>
                        </a:lnSpc>
                      </a:pP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á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cti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600" spc="-3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ció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co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Sp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ri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5"/>
                        </a:lnSpc>
                      </a:pPr>
                      <a:r>
                        <a:rPr sz="600" spc="-5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864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855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Producción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41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ts val="855"/>
                        </a:lnSpc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2,5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724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">
                        <a:lnSpc>
                          <a:spcPts val="925"/>
                        </a:lnSpc>
                      </a:pP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Práctica: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integración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600" spc="-1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sz="600" spc="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tecnologías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Spring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REST,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Spring</a:t>
                      </a:r>
                      <a:r>
                        <a:rPr sz="600" spc="-4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600" spc="-2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lang="es-ES"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600" spc="-5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EST</a:t>
                      </a:r>
                      <a:r>
                        <a:rPr sz="600" spc="-4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600" spc="-2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oyec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60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600" spc="-3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bac</a:t>
                      </a:r>
                      <a:r>
                        <a:rPr sz="600" spc="-10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600" spc="-5" dirty="0">
                          <a:solidFill>
                            <a:srgbClr val="2C2C35"/>
                          </a:solidFill>
                          <a:latin typeface="Calibri"/>
                          <a:cs typeface="Calibri"/>
                        </a:rPr>
                        <a:t>end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42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3648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600" dirty="0">
                          <a:solidFill>
                            <a:srgbClr val="7E7E7E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36488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</a:tbl>
          </a:graphicData>
        </a:graphic>
      </p:graphicFrame>
      <p:sp>
        <p:nvSpPr>
          <p:cNvPr id="5" name="object 4">
            <a:extLst>
              <a:ext uri="{FF2B5EF4-FFF2-40B4-BE49-F238E27FC236}">
                <a16:creationId xmlns:a16="http://schemas.microsoft.com/office/drawing/2014/main" id="{5AC590BD-EFF5-4CE0-BF48-64E2F8989C78}"/>
              </a:ext>
            </a:extLst>
          </p:cNvPr>
          <p:cNvSpPr txBox="1"/>
          <p:nvPr/>
        </p:nvSpPr>
        <p:spPr>
          <a:xfrm>
            <a:off x="8362394" y="6448279"/>
            <a:ext cx="61986" cy="104738"/>
          </a:xfrm>
          <a:prstGeom prst="rect">
            <a:avLst/>
          </a:prstGeom>
        </p:spPr>
        <p:txBody>
          <a:bodyPr vert="horz" wrap="square" lIns="0" tIns="8792" rIns="0" bIns="0" rtlCol="0">
            <a:spAutoFit/>
          </a:bodyPr>
          <a:lstStyle/>
          <a:p>
            <a:pPr marL="8792">
              <a:spcBef>
                <a:spcPts val="69"/>
              </a:spcBef>
            </a:pPr>
            <a:r>
              <a:rPr sz="623" spc="-3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623">
              <a:latin typeface="Arial MT"/>
              <a:cs typeface="Arial MT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052221F-27B1-4D14-9FE1-5686D5355370}"/>
              </a:ext>
            </a:extLst>
          </p:cNvPr>
          <p:cNvSpPr/>
          <p:nvPr/>
        </p:nvSpPr>
        <p:spPr>
          <a:xfrm>
            <a:off x="8143905" y="6495053"/>
            <a:ext cx="89681" cy="232117"/>
          </a:xfrm>
          <a:custGeom>
            <a:avLst/>
            <a:gdLst/>
            <a:ahLst/>
            <a:cxnLst/>
            <a:rect l="l" t="t" r="r" b="b"/>
            <a:pathLst>
              <a:path w="129539" h="335279">
                <a:moveTo>
                  <a:pt x="0" y="335279"/>
                </a:moveTo>
                <a:lnTo>
                  <a:pt x="129539" y="335279"/>
                </a:lnTo>
                <a:lnTo>
                  <a:pt x="129539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788FFF"/>
          </a:solidFill>
        </p:spPr>
        <p:txBody>
          <a:bodyPr wrap="square" lIns="0" tIns="0" rIns="0" bIns="0" rtlCol="0"/>
          <a:lstStyle/>
          <a:p>
            <a:endParaRPr sz="1246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AA92FE3-D73B-4798-9D5F-E664C0573674}"/>
              </a:ext>
            </a:extLst>
          </p:cNvPr>
          <p:cNvSpPr/>
          <p:nvPr/>
        </p:nvSpPr>
        <p:spPr>
          <a:xfrm>
            <a:off x="8233585" y="6495053"/>
            <a:ext cx="342021" cy="232117"/>
          </a:xfrm>
          <a:custGeom>
            <a:avLst/>
            <a:gdLst/>
            <a:ahLst/>
            <a:cxnLst/>
            <a:rect l="l" t="t" r="r" b="b"/>
            <a:pathLst>
              <a:path w="494029" h="335279">
                <a:moveTo>
                  <a:pt x="0" y="335279"/>
                </a:moveTo>
                <a:lnTo>
                  <a:pt x="493775" y="335279"/>
                </a:lnTo>
                <a:lnTo>
                  <a:pt x="493775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154D9D"/>
          </a:solidFill>
        </p:spPr>
        <p:txBody>
          <a:bodyPr wrap="square" lIns="0" tIns="0" rIns="0" bIns="0" rtlCol="0"/>
          <a:lstStyle/>
          <a:p>
            <a:endParaRPr sz="1246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5272BE2-8147-4133-9D05-71B57BF3767B}"/>
              </a:ext>
            </a:extLst>
          </p:cNvPr>
          <p:cNvSpPr txBox="1"/>
          <p:nvPr/>
        </p:nvSpPr>
        <p:spPr>
          <a:xfrm>
            <a:off x="8362394" y="6553787"/>
            <a:ext cx="167494" cy="104738"/>
          </a:xfrm>
          <a:prstGeom prst="rect">
            <a:avLst/>
          </a:prstGeom>
        </p:spPr>
        <p:txBody>
          <a:bodyPr vert="horz" wrap="square" lIns="0" tIns="8792" rIns="0" bIns="0" rtlCol="0">
            <a:spAutoFit/>
          </a:bodyPr>
          <a:lstStyle/>
          <a:p>
            <a:pPr marL="8792">
              <a:spcBef>
                <a:spcPts val="69"/>
              </a:spcBef>
            </a:pPr>
            <a:r>
              <a:rPr lang="es-ES" sz="623" spc="-3" dirty="0">
                <a:solidFill>
                  <a:srgbClr val="FFFFFF"/>
                </a:solidFill>
                <a:latin typeface="Arial MT"/>
                <a:cs typeface="Arial MT"/>
              </a:rPr>
              <a:t>38</a:t>
            </a:r>
            <a:endParaRPr sz="623" dirty="0">
              <a:latin typeface="Arial MT"/>
              <a:cs typeface="Arial MT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63E08F1-F207-42B4-8D6B-9F824ED0C953}"/>
              </a:ext>
            </a:extLst>
          </p:cNvPr>
          <p:cNvSpPr/>
          <p:nvPr/>
        </p:nvSpPr>
        <p:spPr>
          <a:xfrm>
            <a:off x="10558356" y="6170485"/>
            <a:ext cx="809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 de la formación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lang="es-ES" sz="2800" spc="-5" dirty="0">
                <a:latin typeface="Arial MT"/>
                <a:cs typeface="Arial MT"/>
              </a:rPr>
              <a:t>El</a:t>
            </a:r>
            <a:r>
              <a:rPr lang="es-ES" sz="2800" spc="23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sistema</a:t>
            </a:r>
            <a:r>
              <a:rPr lang="es-ES" sz="2800" spc="22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</a:t>
            </a:r>
            <a:r>
              <a:rPr lang="es-ES" sz="2800" spc="229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evaluación</a:t>
            </a:r>
            <a:r>
              <a:rPr lang="es-ES" spc="240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será</a:t>
            </a:r>
            <a:r>
              <a:rPr lang="es-ES" sz="2800" spc="22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un</a:t>
            </a:r>
            <a:r>
              <a:rPr lang="es-ES" sz="2800" spc="22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proceso</a:t>
            </a:r>
            <a:r>
              <a:rPr lang="es-ES" sz="2800" spc="229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continuo</a:t>
            </a:r>
            <a:r>
              <a:rPr lang="es-ES" sz="2800" spc="240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a</a:t>
            </a:r>
            <a:r>
              <a:rPr lang="es-ES" sz="2800" spc="21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través</a:t>
            </a:r>
            <a:r>
              <a:rPr lang="es-ES" sz="2800" spc="240" dirty="0">
                <a:latin typeface="Arial MT"/>
                <a:cs typeface="Arial MT"/>
              </a:rPr>
              <a:t> </a:t>
            </a:r>
            <a:r>
              <a:rPr lang="es-ES" sz="2800" spc="-10" dirty="0">
                <a:latin typeface="Arial MT"/>
                <a:cs typeface="Arial MT"/>
              </a:rPr>
              <a:t>de</a:t>
            </a:r>
            <a:r>
              <a:rPr lang="es-ES" sz="2800" spc="24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pruebas</a:t>
            </a:r>
            <a:r>
              <a:rPr lang="es-ES" sz="2800" spc="229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 </a:t>
            </a:r>
            <a:r>
              <a:rPr lang="es-ES" sz="2800" spc="-29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conocimientos</a:t>
            </a:r>
            <a:r>
              <a:rPr lang="es-ES" sz="2800" spc="-20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y</a:t>
            </a:r>
            <a:r>
              <a:rPr lang="es-ES" sz="2800" spc="-5" dirty="0">
                <a:latin typeface="Arial MT"/>
                <a:cs typeface="Arial MT"/>
              </a:rPr>
              <a:t> de</a:t>
            </a:r>
            <a:r>
              <a:rPr lang="es-ES" sz="2800" spc="-10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diferentes</a:t>
            </a:r>
            <a:r>
              <a:rPr lang="es-ES" sz="2800" spc="-4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actividades</a:t>
            </a:r>
            <a:endParaRPr lang="es-ES" sz="2800" dirty="0">
              <a:latin typeface="Arial MT"/>
              <a:cs typeface="Arial MT"/>
            </a:endParaRPr>
          </a:p>
          <a:p>
            <a:pPr>
              <a:spcBef>
                <a:spcPts val="45"/>
              </a:spcBef>
            </a:pPr>
            <a:endParaRPr lang="es-ES" sz="3600" dirty="0">
              <a:latin typeface="Arial MT"/>
              <a:cs typeface="Arial MT"/>
            </a:endParaRPr>
          </a:p>
          <a:p>
            <a:pPr marL="241300" marR="6350" algn="just">
              <a:lnSpc>
                <a:spcPct val="114999"/>
              </a:lnSpc>
              <a:spcBef>
                <a:spcPts val="5"/>
              </a:spcBef>
              <a:buAutoNum type="arabicParenR"/>
              <a:tabLst>
                <a:tab pos="447040" algn="l"/>
              </a:tabLst>
            </a:pPr>
            <a:r>
              <a:rPr lang="es-ES" sz="2800" b="1" dirty="0">
                <a:latin typeface="Arial"/>
                <a:cs typeface="Arial"/>
              </a:rPr>
              <a:t> Evaluación</a:t>
            </a:r>
            <a:r>
              <a:rPr lang="es-ES" sz="2800" b="1" spc="5" dirty="0">
                <a:latin typeface="Arial"/>
                <a:cs typeface="Arial"/>
              </a:rPr>
              <a:t> </a:t>
            </a:r>
            <a:r>
              <a:rPr lang="es-ES" sz="2800" b="1" spc="-5" dirty="0">
                <a:latin typeface="Arial"/>
                <a:cs typeface="Arial"/>
              </a:rPr>
              <a:t>de</a:t>
            </a:r>
            <a:r>
              <a:rPr lang="es-ES" sz="2800" b="1" dirty="0">
                <a:latin typeface="Arial"/>
                <a:cs typeface="Arial"/>
              </a:rPr>
              <a:t> </a:t>
            </a:r>
            <a:r>
              <a:rPr lang="es-ES" sz="2800" b="1" spc="-5" dirty="0">
                <a:latin typeface="Arial"/>
                <a:cs typeface="Arial"/>
              </a:rPr>
              <a:t>conocimientos:</a:t>
            </a:r>
            <a:r>
              <a:rPr lang="es-ES" sz="2800" b="1" dirty="0">
                <a:latin typeface="Arial"/>
                <a:cs typeface="Arial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realización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del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b="1" spc="-5" dirty="0">
                <a:latin typeface="Arial"/>
                <a:cs typeface="Arial"/>
              </a:rPr>
              <a:t>test</a:t>
            </a:r>
            <a:r>
              <a:rPr lang="es-ES" sz="2800" b="1" dirty="0">
                <a:latin typeface="Arial"/>
                <a:cs typeface="Arial"/>
              </a:rPr>
              <a:t> </a:t>
            </a:r>
            <a:r>
              <a:rPr lang="es-ES" sz="2800" b="1" spc="-5" dirty="0">
                <a:latin typeface="Arial"/>
                <a:cs typeface="Arial"/>
              </a:rPr>
              <a:t>de</a:t>
            </a:r>
            <a:r>
              <a:rPr lang="es-ES" sz="2800" b="1" dirty="0">
                <a:latin typeface="Arial"/>
                <a:cs typeface="Arial"/>
              </a:rPr>
              <a:t> </a:t>
            </a:r>
            <a:r>
              <a:rPr lang="es-ES" sz="2800" b="1" spc="-5" dirty="0">
                <a:latin typeface="Arial"/>
                <a:cs typeface="Arial"/>
              </a:rPr>
              <a:t>evaluación</a:t>
            </a:r>
            <a:r>
              <a:rPr lang="es-ES" sz="2800" b="1" dirty="0">
                <a:latin typeface="Arial"/>
                <a:cs typeface="Arial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los 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contenidos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</a:t>
            </a:r>
            <a:r>
              <a:rPr lang="es-ES" sz="2800" dirty="0">
                <a:latin typeface="Arial MT"/>
                <a:cs typeface="Arial MT"/>
              </a:rPr>
              <a:t> cada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módulo.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Se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realizará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en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el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campus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virtual</a:t>
            </a:r>
            <a:r>
              <a:rPr lang="es-ES" sz="2800" spc="29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</a:t>
            </a:r>
            <a:r>
              <a:rPr lang="es-ES" sz="2800" spc="29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formación, </a:t>
            </a:r>
            <a:r>
              <a:rPr lang="es-ES" sz="2800" dirty="0">
                <a:latin typeface="Arial MT"/>
                <a:cs typeface="Arial MT"/>
              </a:rPr>
              <a:t> durante</a:t>
            </a:r>
            <a:r>
              <a:rPr lang="es-ES" sz="2800" spc="-3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el</a:t>
            </a:r>
            <a:r>
              <a:rPr lang="es-ES" sz="2800" dirty="0">
                <a:latin typeface="Arial MT"/>
                <a:cs typeface="Arial MT"/>
              </a:rPr>
              <a:t> horario</a:t>
            </a:r>
            <a:r>
              <a:rPr lang="es-ES" sz="2800" spc="-1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 clase.</a:t>
            </a:r>
            <a:r>
              <a:rPr lang="es-ES" sz="2800" spc="-1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Es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dirty="0" err="1">
                <a:latin typeface="Arial MT"/>
                <a:cs typeface="Arial MT"/>
              </a:rPr>
              <a:t>autocorregible</a:t>
            </a:r>
            <a:r>
              <a:rPr lang="es-ES" sz="2800" spc="-40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y</a:t>
            </a:r>
            <a:r>
              <a:rPr lang="es-ES" sz="2800" spc="-5" dirty="0">
                <a:latin typeface="Arial MT"/>
                <a:cs typeface="Arial MT"/>
              </a:rPr>
              <a:t> el</a:t>
            </a:r>
            <a:r>
              <a:rPr lang="es-ES" sz="2800" dirty="0">
                <a:latin typeface="Arial MT"/>
                <a:cs typeface="Arial MT"/>
              </a:rPr>
              <a:t> alumno</a:t>
            </a:r>
            <a:r>
              <a:rPr lang="es-ES" sz="2800" spc="-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tendrá</a:t>
            </a:r>
            <a:r>
              <a:rPr lang="es-ES" sz="2800" spc="-3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dos </a:t>
            </a:r>
            <a:r>
              <a:rPr lang="es-ES" sz="2800" dirty="0">
                <a:latin typeface="Arial MT"/>
                <a:cs typeface="Arial MT"/>
              </a:rPr>
              <a:t>intentos.</a:t>
            </a:r>
          </a:p>
          <a:p>
            <a:pPr>
              <a:spcBef>
                <a:spcPts val="45"/>
              </a:spcBef>
              <a:buFont typeface="Arial"/>
              <a:buAutoNum type="arabicParenR"/>
            </a:pPr>
            <a:endParaRPr lang="es-ES" sz="3600" dirty="0">
              <a:latin typeface="Arial MT"/>
              <a:cs typeface="Arial MT"/>
            </a:endParaRPr>
          </a:p>
          <a:p>
            <a:pPr marL="241300" marR="5080" algn="just">
              <a:lnSpc>
                <a:spcPct val="115100"/>
              </a:lnSpc>
              <a:buAutoNum type="arabicParenR"/>
              <a:tabLst>
                <a:tab pos="410845" algn="l"/>
              </a:tabLst>
            </a:pPr>
            <a:r>
              <a:rPr lang="es-ES" sz="2800" b="1" dirty="0">
                <a:latin typeface="Arial"/>
                <a:cs typeface="Arial"/>
              </a:rPr>
              <a:t> Evaluación </a:t>
            </a:r>
            <a:r>
              <a:rPr lang="es-ES" sz="2800" b="1" spc="-5" dirty="0">
                <a:latin typeface="Arial"/>
                <a:cs typeface="Arial"/>
              </a:rPr>
              <a:t>práctica: </a:t>
            </a:r>
            <a:r>
              <a:rPr lang="es-ES" sz="2800" spc="-5" dirty="0">
                <a:latin typeface="Arial MT"/>
                <a:cs typeface="Arial MT"/>
              </a:rPr>
              <a:t>realización en clase de las diferentes actividades de </a:t>
            </a:r>
            <a:r>
              <a:rPr lang="es-ES" sz="2800" dirty="0">
                <a:latin typeface="Arial MT"/>
                <a:cs typeface="Arial MT"/>
              </a:rPr>
              <a:t>cada 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módulo. La actividad evaluable </a:t>
            </a:r>
            <a:r>
              <a:rPr lang="es-ES" sz="2800" dirty="0">
                <a:latin typeface="Arial MT"/>
                <a:cs typeface="Arial MT"/>
              </a:rPr>
              <a:t>de cada </a:t>
            </a:r>
            <a:r>
              <a:rPr lang="es-ES" sz="2800" spc="-5" dirty="0">
                <a:latin typeface="Arial MT"/>
                <a:cs typeface="Arial MT"/>
              </a:rPr>
              <a:t>módulo, </a:t>
            </a:r>
            <a:r>
              <a:rPr lang="es-ES" sz="2800" dirty="0">
                <a:latin typeface="Arial MT"/>
                <a:cs typeface="Arial MT"/>
              </a:rPr>
              <a:t>que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recibirás junto al </a:t>
            </a:r>
            <a:r>
              <a:rPr lang="es-ES" sz="2800" dirty="0">
                <a:latin typeface="Arial MT"/>
                <a:cs typeface="Arial MT"/>
              </a:rPr>
              <a:t>manual </a:t>
            </a:r>
            <a:r>
              <a:rPr lang="es-ES" sz="2800" spc="-5" dirty="0">
                <a:latin typeface="Arial MT"/>
                <a:cs typeface="Arial MT"/>
              </a:rPr>
              <a:t>del 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curso, </a:t>
            </a:r>
            <a:r>
              <a:rPr lang="es-ES" sz="2800" dirty="0">
                <a:latin typeface="Arial MT"/>
                <a:cs typeface="Arial MT"/>
              </a:rPr>
              <a:t>deberás </a:t>
            </a:r>
            <a:r>
              <a:rPr lang="es-ES" sz="2800" spc="-5" dirty="0">
                <a:latin typeface="Arial MT"/>
                <a:cs typeface="Arial MT"/>
              </a:rPr>
              <a:t>evaluarla en la plataforma, dándole una </a:t>
            </a:r>
            <a:r>
              <a:rPr lang="es-ES" sz="2800" dirty="0">
                <a:latin typeface="Arial MT"/>
                <a:cs typeface="Arial MT"/>
              </a:rPr>
              <a:t>nota </a:t>
            </a:r>
            <a:r>
              <a:rPr lang="es-ES" sz="2800" spc="-5" dirty="0">
                <a:latin typeface="Arial MT"/>
                <a:cs typeface="Arial MT"/>
              </a:rPr>
              <a:t>de </a:t>
            </a:r>
            <a:r>
              <a:rPr lang="es-ES" sz="2800" dirty="0">
                <a:latin typeface="Arial MT"/>
                <a:cs typeface="Arial MT"/>
              </a:rPr>
              <a:t>1 a </a:t>
            </a:r>
            <a:r>
              <a:rPr lang="es-ES" sz="2800" spc="-10" dirty="0">
                <a:latin typeface="Arial MT"/>
                <a:cs typeface="Arial MT"/>
              </a:rPr>
              <a:t>10 </a:t>
            </a:r>
            <a:r>
              <a:rPr lang="es-ES" sz="2800" dirty="0">
                <a:latin typeface="Arial MT"/>
                <a:cs typeface="Arial MT"/>
              </a:rPr>
              <a:t>a </a:t>
            </a:r>
            <a:r>
              <a:rPr lang="es-ES" sz="2800" spc="-5" dirty="0">
                <a:latin typeface="Arial MT"/>
                <a:cs typeface="Arial MT"/>
              </a:rPr>
              <a:t>cada 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alumno. Es necesario que </a:t>
            </a:r>
            <a:r>
              <a:rPr lang="es-ES" sz="2800" dirty="0">
                <a:latin typeface="Arial MT"/>
                <a:cs typeface="Arial MT"/>
              </a:rPr>
              <a:t>cada alumno suba a </a:t>
            </a:r>
            <a:r>
              <a:rPr lang="es-ES" sz="2800" spc="-5" dirty="0">
                <a:latin typeface="Arial MT"/>
                <a:cs typeface="Arial MT"/>
              </a:rPr>
              <a:t>la plataforma una evidencia-archivo 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</a:t>
            </a:r>
            <a:r>
              <a:rPr lang="es-ES" sz="2800" spc="-1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su</a:t>
            </a:r>
            <a:r>
              <a:rPr lang="es-ES" sz="2800" spc="-10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práctica.</a:t>
            </a:r>
          </a:p>
          <a:p>
            <a:pPr marL="241300" marR="5080" algn="just">
              <a:lnSpc>
                <a:spcPct val="115100"/>
              </a:lnSpc>
              <a:buAutoNum type="arabicParenR"/>
              <a:tabLst>
                <a:tab pos="410845" algn="l"/>
              </a:tabLst>
            </a:pPr>
            <a:r>
              <a:rPr lang="es-ES" sz="2800" b="1" dirty="0">
                <a:latin typeface="Arial MT"/>
                <a:cs typeface="Arial MT"/>
              </a:rPr>
              <a:t> Antes de la finalización del curso: los alumnos realizarán una prueba de evaluación final.</a:t>
            </a:r>
          </a:p>
          <a:p>
            <a:pPr marL="241300" marR="5080" algn="just">
              <a:lnSpc>
                <a:spcPct val="115100"/>
              </a:lnSpc>
              <a:tabLst>
                <a:tab pos="410845" algn="l"/>
              </a:tabLst>
            </a:pPr>
            <a:r>
              <a:rPr lang="es-ES" sz="2800" dirty="0">
                <a:latin typeface="Arial MT"/>
                <a:cs typeface="Arial MT"/>
              </a:rPr>
              <a:t>Test de conocimientos final: como los de cada módulo</a:t>
            </a:r>
          </a:p>
          <a:p>
            <a:pPr marL="241300" marR="5080" algn="just">
              <a:lnSpc>
                <a:spcPct val="115100"/>
              </a:lnSpc>
              <a:tabLst>
                <a:tab pos="410845" algn="l"/>
              </a:tabLst>
            </a:pPr>
            <a:r>
              <a:rPr lang="es-ES" sz="2800" dirty="0">
                <a:latin typeface="Arial MT"/>
                <a:cs typeface="Arial MT"/>
              </a:rPr>
              <a:t>Prueba práctica final: con misma dinámica que las pruebas de cada módulo  y que deberás puntuar de 1 a 10.</a:t>
            </a:r>
          </a:p>
          <a:p>
            <a:pPr marL="241300" marR="5080" algn="just">
              <a:lnSpc>
                <a:spcPct val="115100"/>
              </a:lnSpc>
              <a:buAutoNum type="arabicParenR"/>
              <a:tabLst>
                <a:tab pos="410845" algn="l"/>
              </a:tabLst>
            </a:pPr>
            <a:endParaRPr lang="es-ES" sz="2800" dirty="0">
              <a:latin typeface="Arial MT"/>
              <a:cs typeface="Arial MT"/>
            </a:endParaRPr>
          </a:p>
          <a:p>
            <a:endParaRPr lang="es-ES_tradn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1E432BF-51A6-4702-BC8A-52C472A47EB7}"/>
              </a:ext>
            </a:extLst>
          </p:cNvPr>
          <p:cNvSpPr/>
          <p:nvPr/>
        </p:nvSpPr>
        <p:spPr>
          <a:xfrm>
            <a:off x="10558356" y="6170485"/>
            <a:ext cx="809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</a:t>
            </a:r>
            <a:endParaRPr lang="es-ES" sz="48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962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Os ayudaremos en todo lo posible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Cualquier duda que tengáis podéis preguntar o copiar de vuestros compañeros, pues en el mundo del desarrollo todos los conocimientos están en internet.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Pero la humanidad para saber desarrollar os tenéis que empapar de las clases presenciales, de vuestros compañeros, videos que os enseñen o cualquier material que podáis adquirir.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9282E7-3C7C-4EB6-B7F2-56BF6F8B058D}"/>
              </a:ext>
            </a:extLst>
          </p:cNvPr>
          <p:cNvSpPr/>
          <p:nvPr/>
        </p:nvSpPr>
        <p:spPr>
          <a:xfrm>
            <a:off x="10558356" y="6170485"/>
            <a:ext cx="809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</a:t>
            </a:r>
          </a:p>
        </p:txBody>
      </p:sp>
      <p:grpSp>
        <p:nvGrpSpPr>
          <p:cNvPr id="8" name="object 13">
            <a:extLst>
              <a:ext uri="{FF2B5EF4-FFF2-40B4-BE49-F238E27FC236}">
                <a16:creationId xmlns:a16="http://schemas.microsoft.com/office/drawing/2014/main" id="{10A4F90E-E0A0-48B9-AAFA-78D186753908}"/>
              </a:ext>
            </a:extLst>
          </p:cNvPr>
          <p:cNvGrpSpPr/>
          <p:nvPr/>
        </p:nvGrpSpPr>
        <p:grpSpPr>
          <a:xfrm>
            <a:off x="876299" y="4572000"/>
            <a:ext cx="2714626" cy="1754708"/>
            <a:chOff x="0" y="5917679"/>
            <a:chExt cx="7579359" cy="4793615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4B688B3B-D0AE-41F1-93F1-B2FAFA3BCCF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9909" y="6874766"/>
              <a:ext cx="5960082" cy="3817236"/>
            </a:xfrm>
            <a:prstGeom prst="rect">
              <a:avLst/>
            </a:prstGeom>
          </p:spPr>
        </p:pic>
        <p:sp>
          <p:nvSpPr>
            <p:cNvPr id="10" name="object 15">
              <a:extLst>
                <a:ext uri="{FF2B5EF4-FFF2-40B4-BE49-F238E27FC236}">
                  <a16:creationId xmlns:a16="http://schemas.microsoft.com/office/drawing/2014/main" id="{3402D453-6785-482E-A955-379DAF00BB36}"/>
                </a:ext>
              </a:extLst>
            </p:cNvPr>
            <p:cNvSpPr/>
            <p:nvPr/>
          </p:nvSpPr>
          <p:spPr>
            <a:xfrm>
              <a:off x="1808958" y="7371633"/>
              <a:ext cx="5751195" cy="3320415"/>
            </a:xfrm>
            <a:custGeom>
              <a:avLst/>
              <a:gdLst/>
              <a:ahLst/>
              <a:cxnLst/>
              <a:rect l="l" t="t" r="r" b="b"/>
              <a:pathLst>
                <a:path w="5751195" h="3320415">
                  <a:moveTo>
                    <a:pt x="5751034" y="0"/>
                  </a:moveTo>
                  <a:lnTo>
                    <a:pt x="0" y="3320369"/>
                  </a:lnTo>
                </a:path>
              </a:pathLst>
            </a:custGeom>
            <a:ln w="38100">
              <a:solidFill>
                <a:srgbClr val="FDEB1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6">
              <a:extLst>
                <a:ext uri="{FF2B5EF4-FFF2-40B4-BE49-F238E27FC236}">
                  <a16:creationId xmlns:a16="http://schemas.microsoft.com/office/drawing/2014/main" id="{2F1224D6-5AD5-4CB9-BC47-A30176BF54C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917679"/>
              <a:ext cx="7559852" cy="4774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63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838200" y="317596"/>
            <a:ext cx="10515600" cy="1099017"/>
          </a:xfrm>
        </p:spPr>
        <p:txBody>
          <a:bodyPr/>
          <a:lstStyle/>
          <a:p>
            <a:r>
              <a:rPr lang="es-ES_tradnl" dirty="0"/>
              <a:t>Contacto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1681162" y="1600200"/>
            <a:ext cx="10515600" cy="4940204"/>
          </a:xfrm>
        </p:spPr>
        <p:txBody>
          <a:bodyPr>
            <a:normAutofit/>
          </a:bodyPr>
          <a:lstStyle/>
          <a:p>
            <a:r>
              <a:rPr lang="es-ES_tradnl" dirty="0"/>
              <a:t>Javi, el profe Full </a:t>
            </a:r>
            <a:r>
              <a:rPr lang="es-ES_tradnl" dirty="0" err="1"/>
              <a:t>Stack</a:t>
            </a:r>
            <a:r>
              <a:rPr lang="es-ES_tradnl" dirty="0"/>
              <a:t> </a:t>
            </a:r>
            <a:r>
              <a:rPr lang="es-ES_tradnl" dirty="0" err="1"/>
              <a:t>Developer</a:t>
            </a:r>
            <a:endParaRPr lang="es-ES_tradnl" dirty="0"/>
          </a:p>
          <a:p>
            <a:endParaRPr lang="es-ES_tradnl" dirty="0"/>
          </a:p>
          <a:p>
            <a:r>
              <a:rPr lang="es-ES_tradnl" dirty="0">
                <a:hlinkClick r:id="rId2"/>
              </a:rPr>
              <a:t>profefullstackdeveloper@gmail.com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644 460 453</a:t>
            </a:r>
          </a:p>
          <a:p>
            <a:endParaRPr lang="es-ES_tradnl" dirty="0"/>
          </a:p>
          <a:p>
            <a:r>
              <a:rPr lang="es-ES_tradnl" dirty="0" err="1"/>
              <a:t>Whatsapp</a:t>
            </a:r>
            <a:r>
              <a:rPr lang="es-ES_tradnl" dirty="0"/>
              <a:t>, Nuestro Grupo Curso Full </a:t>
            </a:r>
            <a:r>
              <a:rPr lang="es-ES_tradnl" dirty="0" err="1"/>
              <a:t>Stack</a:t>
            </a:r>
            <a:r>
              <a:rPr lang="es-ES_tradnl" dirty="0"/>
              <a:t> </a:t>
            </a:r>
            <a:r>
              <a:rPr lang="es-ES_tradnl" dirty="0" err="1"/>
              <a:t>Developer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O en tutorías para dudas que os puedan surgir.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E884061-1FB0-492D-90E1-F98C8567F133}"/>
              </a:ext>
            </a:extLst>
          </p:cNvPr>
          <p:cNvSpPr/>
          <p:nvPr/>
        </p:nvSpPr>
        <p:spPr>
          <a:xfrm>
            <a:off x="10558356" y="6170485"/>
            <a:ext cx="8098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</a:t>
            </a:r>
          </a:p>
        </p:txBody>
      </p:sp>
      <p:pic>
        <p:nvPicPr>
          <p:cNvPr id="1026" name="Picture 2" descr="Email o correo electrónico. Qué es el E-mail y cómo se usa">
            <a:extLst>
              <a:ext uri="{FF2B5EF4-FFF2-40B4-BE49-F238E27FC236}">
                <a16:creationId xmlns:a16="http://schemas.microsoft.com/office/drawing/2014/main" id="{763CEF42-35D1-48B2-B277-05A7BB4C6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r="14917"/>
          <a:stretch/>
        </p:blipFill>
        <p:spPr bwMode="auto">
          <a:xfrm>
            <a:off x="577130" y="2404387"/>
            <a:ext cx="986952" cy="95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24322E-823E-498F-B1C8-6A948193EE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8" t="23326" r="35048" b="21735"/>
          <a:stretch/>
        </p:blipFill>
        <p:spPr bwMode="auto">
          <a:xfrm>
            <a:off x="627693" y="4610903"/>
            <a:ext cx="8858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☎️ Teléfono Emoji">
            <a:extLst>
              <a:ext uri="{FF2B5EF4-FFF2-40B4-BE49-F238E27FC236}">
                <a16:creationId xmlns:a16="http://schemas.microsoft.com/office/drawing/2014/main" id="{A1D8ACC1-B608-4264-8F75-AD2AF35E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30" y="3429000"/>
            <a:ext cx="950501" cy="95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persona, exterior, nieve, esquiando&#10;&#10;Descripción generada automáticamente">
            <a:extLst>
              <a:ext uri="{FF2B5EF4-FFF2-40B4-BE49-F238E27FC236}">
                <a16:creationId xmlns:a16="http://schemas.microsoft.com/office/drawing/2014/main" id="{9CC346E9-0BF0-4984-8566-74F55F25D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87" y="1096660"/>
            <a:ext cx="804438" cy="1233615"/>
          </a:xfrm>
          <a:prstGeom prst="rect">
            <a:avLst/>
          </a:prstGeom>
        </p:spPr>
      </p:pic>
      <p:pic>
        <p:nvPicPr>
          <p:cNvPr id="1032" name="Picture 8" descr="COIE Tutorías individualizadas">
            <a:extLst>
              <a:ext uri="{FF2B5EF4-FFF2-40B4-BE49-F238E27FC236}">
                <a16:creationId xmlns:a16="http://schemas.microsoft.com/office/drawing/2014/main" id="{541CDE8D-682C-44DB-99C7-B949F91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3" y="5487203"/>
            <a:ext cx="800018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55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14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z="6000" dirty="0"/>
              <a:t>Full </a:t>
            </a:r>
            <a:r>
              <a:rPr lang="es-ES_tradnl" sz="6000" dirty="0" err="1"/>
              <a:t>Stack</a:t>
            </a:r>
            <a:r>
              <a:rPr lang="es-ES_tradnl" sz="6000" dirty="0"/>
              <a:t> </a:t>
            </a:r>
            <a:r>
              <a:rPr lang="es-ES_tradnl" sz="6000" dirty="0" err="1"/>
              <a:t>Developer</a:t>
            </a:r>
            <a:r>
              <a:rPr lang="es-ES_tradnl" sz="6000" dirty="0"/>
              <a:t>	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Bienvenidos al curso</a:t>
            </a:r>
          </a:p>
        </p:txBody>
      </p:sp>
    </p:spTree>
    <p:extLst>
      <p:ext uri="{BB962C8B-B14F-4D97-AF65-F5344CB8AC3E}">
        <p14:creationId xmlns:p14="http://schemas.microsoft.com/office/powerpoint/2010/main" val="139986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pc="130" dirty="0"/>
              <a:t>EN</a:t>
            </a:r>
            <a:r>
              <a:rPr lang="es-ES" spc="90" dirty="0"/>
              <a:t>C</a:t>
            </a:r>
            <a:r>
              <a:rPr lang="es-ES" spc="105" dirty="0"/>
              <a:t>AN</a:t>
            </a:r>
            <a:r>
              <a:rPr lang="es-ES" dirty="0"/>
              <a:t>T</a:t>
            </a:r>
            <a:r>
              <a:rPr lang="es-ES" spc="185" dirty="0"/>
              <a:t>ADO</a:t>
            </a:r>
            <a:r>
              <a:rPr lang="es-ES" spc="-25" dirty="0"/>
              <a:t> </a:t>
            </a:r>
            <a:r>
              <a:rPr lang="es-ES" spc="155" dirty="0"/>
              <a:t>DE</a:t>
            </a:r>
            <a:r>
              <a:rPr lang="es-ES" spc="-25" dirty="0"/>
              <a:t> </a:t>
            </a:r>
            <a:r>
              <a:rPr lang="es-ES" spc="120" dirty="0"/>
              <a:t>C</a:t>
            </a:r>
            <a:r>
              <a:rPr lang="es-ES" spc="130" dirty="0"/>
              <a:t>ONOCE</a:t>
            </a:r>
            <a:r>
              <a:rPr lang="es-ES" spc="105" dirty="0"/>
              <a:t>ROS</a:t>
            </a:r>
            <a:endParaRPr lang="es-ES_tradnl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838200" y="1825625"/>
            <a:ext cx="8096075" cy="4351338"/>
          </a:xfrm>
        </p:spPr>
        <p:txBody>
          <a:bodyPr>
            <a:normAutofit fontScale="70000" lnSpcReduction="20000"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En este curso 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formamos </a:t>
            </a:r>
            <a:r>
              <a:rPr lang="es-ES" sz="2800" b="1" spc="15" dirty="0">
                <a:solidFill>
                  <a:srgbClr val="1D1D1B"/>
                </a:solidFill>
                <a:latin typeface="Tahoma"/>
                <a:cs typeface="Tahoma"/>
              </a:rPr>
              <a:t>recursos </a:t>
            </a:r>
            <a:r>
              <a:rPr lang="es-ES" sz="2800" b="1" spc="40" dirty="0">
                <a:solidFill>
                  <a:srgbClr val="1D1D1B"/>
                </a:solidFill>
                <a:latin typeface="Tahoma"/>
                <a:cs typeface="Tahoma"/>
              </a:rPr>
              <a:t>en </a:t>
            </a:r>
            <a:r>
              <a:rPr lang="es-ES" sz="2800" b="1" spc="5" dirty="0">
                <a:solidFill>
                  <a:srgbClr val="1D1D1B"/>
                </a:solidFill>
                <a:latin typeface="Tahoma"/>
                <a:cs typeface="Tahoma"/>
              </a:rPr>
              <a:t>el </a:t>
            </a:r>
            <a:r>
              <a:rPr lang="es-ES" sz="2800" b="1" spc="30" dirty="0">
                <a:solidFill>
                  <a:srgbClr val="1D1D1B"/>
                </a:solidFill>
                <a:latin typeface="Tahoma"/>
                <a:cs typeface="Tahoma"/>
              </a:rPr>
              <a:t>ámbito </a:t>
            </a:r>
            <a:r>
              <a:rPr lang="es-ES" sz="2800" b="1" spc="-105" dirty="0">
                <a:solidFill>
                  <a:srgbClr val="1D1D1B"/>
                </a:solidFill>
                <a:latin typeface="Tahoma"/>
                <a:cs typeface="Tahoma"/>
              </a:rPr>
              <a:t>IT </a:t>
            </a:r>
            <a:r>
              <a:rPr lang="es-ES" sz="2800" spc="-5" dirty="0">
                <a:solidFill>
                  <a:srgbClr val="1D1D1B"/>
                </a:solidFill>
                <a:latin typeface="Verdana"/>
                <a:cs typeface="Verdana"/>
              </a:rPr>
              <a:t>para </a:t>
            </a:r>
            <a:r>
              <a:rPr lang="es-ES" sz="280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-20" dirty="0">
                <a:solidFill>
                  <a:srgbClr val="1D1D1B"/>
                </a:solidFill>
                <a:latin typeface="Verdana"/>
                <a:cs typeface="Verdana"/>
              </a:rPr>
              <a:t>ser </a:t>
            </a:r>
            <a:r>
              <a:rPr lang="es-ES" sz="2800" spc="10" dirty="0">
                <a:solidFill>
                  <a:srgbClr val="1D1D1B"/>
                </a:solidFill>
                <a:latin typeface="Verdana"/>
                <a:cs typeface="Verdana"/>
              </a:rPr>
              <a:t>competitivos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en </a:t>
            </a:r>
            <a:r>
              <a:rPr lang="es-ES" sz="2800" spc="-20" dirty="0">
                <a:solidFill>
                  <a:srgbClr val="1D1D1B"/>
                </a:solidFill>
                <a:latin typeface="Verdana"/>
                <a:cs typeface="Verdana"/>
              </a:rPr>
              <a:t>las </a:t>
            </a:r>
            <a:r>
              <a:rPr lang="es-ES" sz="2800" spc="5" dirty="0">
                <a:solidFill>
                  <a:srgbClr val="1D1D1B"/>
                </a:solidFill>
                <a:latin typeface="Verdana"/>
                <a:cs typeface="Verdana"/>
              </a:rPr>
              <a:t>empresas </a:t>
            </a:r>
            <a:r>
              <a:rPr lang="es-ES" sz="2800" spc="40" dirty="0">
                <a:solidFill>
                  <a:srgbClr val="1D1D1B"/>
                </a:solidFill>
                <a:latin typeface="Verdana"/>
                <a:cs typeface="Verdana"/>
              </a:rPr>
              <a:t>que </a:t>
            </a:r>
            <a:r>
              <a:rPr lang="es-ES" sz="2800" spc="-15" dirty="0">
                <a:solidFill>
                  <a:srgbClr val="1D1D1B"/>
                </a:solidFill>
                <a:latin typeface="Verdana"/>
                <a:cs typeface="Verdana"/>
              </a:rPr>
              <a:t>se </a:t>
            </a:r>
            <a:r>
              <a:rPr lang="es-ES" sz="2800" spc="-409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en</a:t>
            </a:r>
            <a:r>
              <a:rPr lang="es-ES" sz="2800" spc="25" dirty="0">
                <a:solidFill>
                  <a:srgbClr val="1D1D1B"/>
                </a:solidFill>
                <a:latin typeface="Verdana"/>
                <a:cs typeface="Verdana"/>
              </a:rPr>
              <a:t>cuent</a:t>
            </a:r>
            <a:r>
              <a:rPr lang="es-ES" sz="2800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an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en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búsqueda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de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pe</a:t>
            </a:r>
            <a:r>
              <a:rPr lang="es-ES" sz="2800" spc="5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800" spc="-30" dirty="0">
                <a:solidFill>
                  <a:srgbClr val="1D1D1B"/>
                </a:solidFill>
                <a:latin typeface="Verdana"/>
                <a:cs typeface="Verdana"/>
              </a:rPr>
              <a:t>sonal.</a:t>
            </a:r>
            <a:endParaRPr lang="es-ES" sz="2800" dirty="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</a:pP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También</a:t>
            </a:r>
            <a:r>
              <a:rPr lang="es-ES" sz="2800" spc="-5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somos</a:t>
            </a:r>
            <a:r>
              <a:rPr lang="es-ES" sz="2800" spc="-4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50" dirty="0">
                <a:solidFill>
                  <a:srgbClr val="1D1D1B"/>
                </a:solidFill>
                <a:latin typeface="Verdana"/>
                <a:cs typeface="Verdana"/>
              </a:rPr>
              <a:t>un</a:t>
            </a:r>
            <a:r>
              <a:rPr lang="es-ES" sz="2800" spc="-4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b="1" dirty="0">
                <a:solidFill>
                  <a:srgbClr val="1D1D1B"/>
                </a:solidFill>
                <a:latin typeface="Tahoma"/>
                <a:cs typeface="Tahoma"/>
              </a:rPr>
              <a:t>proyecto de formación</a:t>
            </a:r>
            <a:r>
              <a:rPr lang="es-ES" sz="2800" spc="-5" dirty="0">
                <a:solidFill>
                  <a:srgbClr val="1D1D1B"/>
                </a:solidFill>
                <a:latin typeface="Verdana"/>
                <a:cs typeface="Verdana"/>
              </a:rPr>
              <a:t>,</a:t>
            </a:r>
            <a:r>
              <a:rPr lang="es-ES" sz="2800" spc="-45" dirty="0">
                <a:solidFill>
                  <a:srgbClr val="1D1D1B"/>
                </a:solidFill>
                <a:latin typeface="Verdana"/>
                <a:cs typeface="Verdana"/>
              </a:rPr>
              <a:t> mejoramos el futuro de nuestros alumnos con una formación para que se puedan incorporar a las necesidades del mercado laboral y a las necesidades de las tecnologías que actualmente se utilizan,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en</a:t>
            </a:r>
            <a:r>
              <a:rPr lang="es-ES" sz="2800" spc="-4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-10" dirty="0">
                <a:solidFill>
                  <a:srgbClr val="1D1D1B"/>
                </a:solidFill>
                <a:latin typeface="Verdana"/>
                <a:cs typeface="Verdana"/>
              </a:rPr>
              <a:t>la </a:t>
            </a:r>
            <a:r>
              <a:rPr lang="es-ES" sz="2800" spc="-409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cual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muchos</a:t>
            </a:r>
            <a:r>
              <a:rPr lang="es-ES" sz="2800" spc="4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5" dirty="0">
                <a:solidFill>
                  <a:srgbClr val="1D1D1B"/>
                </a:solidFill>
                <a:latin typeface="Verdana"/>
                <a:cs typeface="Verdana"/>
              </a:rPr>
              <a:t>estudiantes</a:t>
            </a:r>
            <a:r>
              <a:rPr lang="es-ES" sz="2800" spc="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tienen</a:t>
            </a:r>
            <a:r>
              <a:rPr lang="es-ES" sz="2800" spc="2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-10" dirty="0">
                <a:solidFill>
                  <a:srgbClr val="1D1D1B"/>
                </a:solidFill>
                <a:latin typeface="Verdana"/>
                <a:cs typeface="Verdana"/>
              </a:rPr>
              <a:t>la </a:t>
            </a:r>
            <a:r>
              <a:rPr lang="es-ES" sz="2800" spc="-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25" dirty="0">
                <a:solidFill>
                  <a:srgbClr val="1D1D1B"/>
                </a:solidFill>
                <a:latin typeface="Verdana"/>
                <a:cs typeface="Verdana"/>
              </a:rPr>
              <a:t>oportunidad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de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poner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en </a:t>
            </a:r>
            <a:r>
              <a:rPr lang="es-ES" sz="2800" spc="10" dirty="0">
                <a:solidFill>
                  <a:srgbClr val="1D1D1B"/>
                </a:solidFill>
                <a:latin typeface="Verdana"/>
                <a:cs typeface="Verdana"/>
              </a:rPr>
              <a:t>práctica </a:t>
            </a:r>
            <a:r>
              <a:rPr lang="es-ES" sz="2800" spc="25" dirty="0">
                <a:solidFill>
                  <a:srgbClr val="1D1D1B"/>
                </a:solidFill>
                <a:latin typeface="Verdana"/>
                <a:cs typeface="Verdana"/>
              </a:rPr>
              <a:t>todo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aquello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40" dirty="0">
                <a:solidFill>
                  <a:srgbClr val="1D1D1B"/>
                </a:solidFill>
                <a:latin typeface="Verdana"/>
                <a:cs typeface="Verdana"/>
              </a:rPr>
              <a:t>que</a:t>
            </a:r>
            <a:r>
              <a:rPr lang="es-ES" sz="2800" spc="4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han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aprendido</a:t>
            </a:r>
            <a:r>
              <a:rPr lang="es-ES" sz="2800" spc="2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durante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5" dirty="0">
                <a:solidFill>
                  <a:srgbClr val="1D1D1B"/>
                </a:solidFill>
                <a:latin typeface="Verdana"/>
                <a:cs typeface="Verdana"/>
              </a:rPr>
              <a:t>nuest</a:t>
            </a:r>
            <a:r>
              <a:rPr lang="es-ES" sz="2800" spc="-15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o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cu</a:t>
            </a:r>
            <a:r>
              <a:rPr lang="es-ES" sz="2800" spc="10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800" spc="-10" dirty="0">
                <a:solidFill>
                  <a:srgbClr val="1D1D1B"/>
                </a:solidFill>
                <a:latin typeface="Verdana"/>
                <a:cs typeface="Verdana"/>
              </a:rPr>
              <a:t>s</a:t>
            </a:r>
            <a:r>
              <a:rPr lang="es-ES" sz="2800" spc="-30" dirty="0">
                <a:solidFill>
                  <a:srgbClr val="1D1D1B"/>
                </a:solidFill>
                <a:latin typeface="Verdana"/>
                <a:cs typeface="Verdana"/>
              </a:rPr>
              <a:t>o</a:t>
            </a:r>
            <a:r>
              <a:rPr lang="es-ES" sz="2800" spc="-185" dirty="0">
                <a:solidFill>
                  <a:srgbClr val="1D1D1B"/>
                </a:solidFill>
                <a:latin typeface="Verdana"/>
                <a:cs typeface="Verdana"/>
              </a:rPr>
              <a:t>.</a:t>
            </a:r>
            <a:endParaRPr lang="es-ES" sz="2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s-ES" sz="2800" dirty="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</a:pP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Cualquier </a:t>
            </a:r>
            <a:r>
              <a:rPr lang="es-ES" sz="2800" spc="-15" dirty="0">
                <a:solidFill>
                  <a:srgbClr val="1D1D1B"/>
                </a:solidFill>
                <a:latin typeface="Verdana"/>
                <a:cs typeface="Verdana"/>
              </a:rPr>
              <a:t>persona,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independientemente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 de </a:t>
            </a:r>
            <a:r>
              <a:rPr lang="es-ES" sz="2800" spc="-10" dirty="0">
                <a:solidFill>
                  <a:srgbClr val="1D1D1B"/>
                </a:solidFill>
                <a:latin typeface="Verdana"/>
                <a:cs typeface="Verdana"/>
              </a:rPr>
              <a:t>sus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conocimientos </a:t>
            </a:r>
            <a:r>
              <a:rPr lang="es-ES" sz="2800" spc="-35" dirty="0">
                <a:solidFill>
                  <a:srgbClr val="1D1D1B"/>
                </a:solidFill>
                <a:latin typeface="Verdana"/>
                <a:cs typeface="Verdana"/>
              </a:rPr>
              <a:t>previos, </a:t>
            </a:r>
            <a:r>
              <a:rPr lang="es-ES" sz="2800" spc="40" dirty="0">
                <a:solidFill>
                  <a:srgbClr val="1D1D1B"/>
                </a:solidFill>
                <a:latin typeface="Verdana"/>
                <a:cs typeface="Verdana"/>
              </a:rPr>
              <a:t>que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tenga </a:t>
            </a:r>
            <a:r>
              <a:rPr lang="es-ES" sz="2800" spc="-409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0" dirty="0">
                <a:solidFill>
                  <a:srgbClr val="1D1D1B"/>
                </a:solidFill>
                <a:latin typeface="Verdana"/>
                <a:cs typeface="Verdana"/>
              </a:rPr>
              <a:t>ganas</a:t>
            </a:r>
            <a:r>
              <a:rPr lang="es-ES" sz="2800" spc="-114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de</a:t>
            </a:r>
            <a:r>
              <a:rPr lang="es-ES" sz="2800" spc="-114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b="1" spc="45" dirty="0">
                <a:solidFill>
                  <a:srgbClr val="1D1D1B"/>
                </a:solidFill>
                <a:latin typeface="Tahoma"/>
                <a:cs typeface="Tahoma"/>
              </a:rPr>
              <a:t>ca</a:t>
            </a:r>
            <a:r>
              <a:rPr lang="es-ES" sz="2800" b="1" spc="40" dirty="0">
                <a:solidFill>
                  <a:srgbClr val="1D1D1B"/>
                </a:solidFill>
                <a:latin typeface="Tahoma"/>
                <a:cs typeface="Tahoma"/>
              </a:rPr>
              <a:t>p</a:t>
            </a:r>
            <a:r>
              <a:rPr lang="es-ES" sz="2800" b="1" spc="15" dirty="0">
                <a:solidFill>
                  <a:srgbClr val="1D1D1B"/>
                </a:solidFill>
                <a:latin typeface="Tahoma"/>
                <a:cs typeface="Tahoma"/>
              </a:rPr>
              <a:t>a</a:t>
            </a:r>
            <a:r>
              <a:rPr lang="es-ES" sz="2800" b="1" spc="10" dirty="0">
                <a:solidFill>
                  <a:srgbClr val="1D1D1B"/>
                </a:solidFill>
                <a:latin typeface="Tahoma"/>
                <a:cs typeface="Tahoma"/>
              </a:rPr>
              <a:t>cita</a:t>
            </a:r>
            <a:r>
              <a:rPr lang="es-ES" sz="2800" b="1" spc="5" dirty="0">
                <a:solidFill>
                  <a:srgbClr val="1D1D1B"/>
                </a:solidFill>
                <a:latin typeface="Tahoma"/>
                <a:cs typeface="Tahoma"/>
              </a:rPr>
              <a:t>r</a:t>
            </a:r>
            <a:r>
              <a:rPr lang="es-ES" sz="2800" b="1" spc="15" dirty="0">
                <a:solidFill>
                  <a:srgbClr val="1D1D1B"/>
                </a:solidFill>
                <a:latin typeface="Tahoma"/>
                <a:cs typeface="Tahoma"/>
              </a:rPr>
              <a:t>se</a:t>
            </a:r>
            <a:r>
              <a:rPr lang="es-ES" sz="2800" b="1" spc="-2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b="1" spc="30" dirty="0">
                <a:solidFill>
                  <a:srgbClr val="1D1D1B"/>
                </a:solidFill>
                <a:latin typeface="Tahoma"/>
                <a:cs typeface="Tahoma"/>
              </a:rPr>
              <a:t>p</a:t>
            </a:r>
            <a:r>
              <a:rPr lang="es-ES" sz="2800" b="1" spc="5" dirty="0">
                <a:solidFill>
                  <a:srgbClr val="1D1D1B"/>
                </a:solidFill>
                <a:latin typeface="Tahoma"/>
                <a:cs typeface="Tahoma"/>
              </a:rPr>
              <a:t>r</a:t>
            </a:r>
            <a:r>
              <a:rPr lang="es-ES" sz="2800" b="1" spc="10" dirty="0">
                <a:solidFill>
                  <a:srgbClr val="1D1D1B"/>
                </a:solidFill>
                <a:latin typeface="Tahoma"/>
                <a:cs typeface="Tahoma"/>
              </a:rPr>
              <a:t>o</a:t>
            </a:r>
            <a:r>
              <a:rPr lang="es-ES" sz="2800" b="1" spc="-5" dirty="0">
                <a:solidFill>
                  <a:srgbClr val="1D1D1B"/>
                </a:solidFill>
                <a:latin typeface="Tahoma"/>
                <a:cs typeface="Tahoma"/>
              </a:rPr>
              <a:t>f</a:t>
            </a:r>
            <a:r>
              <a:rPr lang="es-ES" sz="2800" b="1" spc="20" dirty="0">
                <a:solidFill>
                  <a:srgbClr val="1D1D1B"/>
                </a:solidFill>
                <a:latin typeface="Tahoma"/>
                <a:cs typeface="Tahoma"/>
              </a:rPr>
              <a:t>esional</a:t>
            </a:r>
            <a:r>
              <a:rPr lang="es-ES" sz="2800" b="1" spc="50" dirty="0">
                <a:solidFill>
                  <a:srgbClr val="1D1D1B"/>
                </a:solidFill>
                <a:latin typeface="Tahoma"/>
                <a:cs typeface="Tahoma"/>
              </a:rPr>
              <a:t>m</a:t>
            </a:r>
            <a:r>
              <a:rPr lang="es-ES" sz="2800" b="1" spc="35" dirty="0">
                <a:solidFill>
                  <a:srgbClr val="1D1D1B"/>
                </a:solidFill>
                <a:latin typeface="Tahoma"/>
                <a:cs typeface="Tahoma"/>
              </a:rPr>
              <a:t>en</a:t>
            </a:r>
            <a:r>
              <a:rPr lang="es-ES" sz="2800" b="1" spc="-5" dirty="0">
                <a:solidFill>
                  <a:srgbClr val="1D1D1B"/>
                </a:solidFill>
                <a:latin typeface="Tahoma"/>
                <a:cs typeface="Tahoma"/>
              </a:rPr>
              <a:t>t</a:t>
            </a:r>
            <a:r>
              <a:rPr lang="es-ES" sz="2800" b="1" spc="30" dirty="0">
                <a:solidFill>
                  <a:srgbClr val="1D1D1B"/>
                </a:solidFill>
                <a:latin typeface="Tahoma"/>
                <a:cs typeface="Tahoma"/>
              </a:rPr>
              <a:t>e</a:t>
            </a:r>
            <a:r>
              <a:rPr lang="es-ES" sz="2800" b="1" spc="-4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spc="-45" dirty="0">
                <a:solidFill>
                  <a:srgbClr val="1D1D1B"/>
                </a:solidFill>
                <a:latin typeface="Verdana"/>
                <a:cs typeface="Verdana"/>
              </a:rPr>
              <a:t>y  </a:t>
            </a:r>
            <a:r>
              <a:rPr lang="es-ES" sz="2800" b="1" spc="50" dirty="0">
                <a:solidFill>
                  <a:srgbClr val="1D1D1B"/>
                </a:solidFill>
                <a:latin typeface="Tahoma"/>
                <a:cs typeface="Tahoma"/>
              </a:rPr>
              <a:t>de</a:t>
            </a:r>
            <a:r>
              <a:rPr lang="es-ES" sz="2800" b="1" spc="-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b="1" spc="5" dirty="0">
                <a:solidFill>
                  <a:srgbClr val="1D1D1B"/>
                </a:solidFill>
                <a:latin typeface="Tahoma"/>
                <a:cs typeface="Tahoma"/>
              </a:rPr>
              <a:t>iniciar</a:t>
            </a:r>
            <a:r>
              <a:rPr lang="es-ES" sz="2800" b="1" spc="-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b="1" spc="35" dirty="0">
                <a:solidFill>
                  <a:srgbClr val="1D1D1B"/>
                </a:solidFill>
                <a:latin typeface="Tahoma"/>
                <a:cs typeface="Tahoma"/>
              </a:rPr>
              <a:t>una</a:t>
            </a:r>
            <a:r>
              <a:rPr lang="es-ES" sz="2800" b="1" spc="-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b="1" spc="20" dirty="0">
                <a:solidFill>
                  <a:srgbClr val="1D1D1B"/>
                </a:solidFill>
                <a:latin typeface="Tahoma"/>
                <a:cs typeface="Tahoma"/>
              </a:rPr>
              <a:t>nueva</a:t>
            </a:r>
            <a:r>
              <a:rPr lang="es-ES" sz="2800" b="1" spc="-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b="1" dirty="0">
                <a:solidFill>
                  <a:srgbClr val="1D1D1B"/>
                </a:solidFill>
                <a:latin typeface="Tahoma"/>
                <a:cs typeface="Tahoma"/>
              </a:rPr>
              <a:t>carrera</a:t>
            </a:r>
            <a:r>
              <a:rPr lang="es-ES" sz="2800" b="1" spc="-2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en</a:t>
            </a:r>
            <a:r>
              <a:rPr lang="es-ES" sz="2800" spc="-9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dirty="0">
                <a:solidFill>
                  <a:srgbClr val="1D1D1B"/>
                </a:solidFill>
                <a:latin typeface="Verdana"/>
                <a:cs typeface="Verdana"/>
              </a:rPr>
              <a:t>el</a:t>
            </a:r>
            <a:r>
              <a:rPr lang="es-ES" sz="2800" spc="-9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25" dirty="0">
                <a:solidFill>
                  <a:srgbClr val="1D1D1B"/>
                </a:solidFill>
                <a:latin typeface="Verdana"/>
                <a:cs typeface="Verdana"/>
              </a:rPr>
              <a:t>ámbito </a:t>
            </a:r>
            <a:r>
              <a:rPr lang="es-ES" sz="2800" spc="-409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-100" dirty="0">
                <a:solidFill>
                  <a:srgbClr val="1D1D1B"/>
                </a:solidFill>
                <a:latin typeface="Verdana"/>
                <a:cs typeface="Verdana"/>
              </a:rPr>
              <a:t>TI</a:t>
            </a:r>
            <a:r>
              <a:rPr lang="es-ES" sz="2800" spc="-9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5" dirty="0">
                <a:solidFill>
                  <a:srgbClr val="1D1D1B"/>
                </a:solidFill>
                <a:latin typeface="Verdana"/>
                <a:cs typeface="Verdana"/>
              </a:rPr>
              <a:t> con </a:t>
            </a:r>
            <a:r>
              <a:rPr lang="es-ES" sz="2800" spc="25" dirty="0">
                <a:solidFill>
                  <a:srgbClr val="1D1D1B"/>
                </a:solidFill>
                <a:latin typeface="Verdana"/>
                <a:cs typeface="Verdana"/>
              </a:rPr>
              <a:t>una </a:t>
            </a:r>
            <a:r>
              <a:rPr lang="es-ES" sz="2800" spc="3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b="1" spc="25" dirty="0">
                <a:solidFill>
                  <a:srgbClr val="1D1D1B"/>
                </a:solidFill>
                <a:latin typeface="Tahoma"/>
                <a:cs typeface="Tahoma"/>
              </a:rPr>
              <a:t>formación</a:t>
            </a:r>
            <a:r>
              <a:rPr lang="es-ES" sz="2800" b="1" spc="30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b="1" spc="35" dirty="0" err="1">
                <a:solidFill>
                  <a:srgbClr val="1D1D1B"/>
                </a:solidFill>
                <a:latin typeface="Tahoma"/>
                <a:cs typeface="Tahoma"/>
              </a:rPr>
              <a:t>eﬁcaz</a:t>
            </a:r>
            <a:r>
              <a:rPr lang="es-ES" sz="2800" b="1" spc="40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spc="-60" dirty="0">
                <a:solidFill>
                  <a:srgbClr val="1D1D1B"/>
                </a:solidFill>
                <a:latin typeface="Verdana"/>
                <a:cs typeface="Verdana"/>
              </a:rPr>
              <a:t>y</a:t>
            </a:r>
            <a:r>
              <a:rPr lang="es-ES" sz="2800" spc="-5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con </a:t>
            </a:r>
            <a:r>
              <a:rPr lang="es-ES" sz="2800" spc="25" dirty="0">
                <a:solidFill>
                  <a:srgbClr val="1D1D1B"/>
                </a:solidFill>
                <a:latin typeface="Verdana"/>
                <a:cs typeface="Verdana"/>
              </a:rPr>
              <a:t>una </a:t>
            </a:r>
            <a:r>
              <a:rPr lang="es-ES" sz="2800" b="1" spc="15" dirty="0">
                <a:solidFill>
                  <a:srgbClr val="1D1D1B"/>
                </a:solidFill>
                <a:latin typeface="Tahoma"/>
                <a:cs typeface="Tahoma"/>
              </a:rPr>
              <a:t>curva</a:t>
            </a:r>
            <a:r>
              <a:rPr lang="es-ES" sz="2800" b="1" spc="20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b="1" spc="50" dirty="0">
                <a:solidFill>
                  <a:srgbClr val="1D1D1B"/>
                </a:solidFill>
                <a:latin typeface="Tahoma"/>
                <a:cs typeface="Tahoma"/>
              </a:rPr>
              <a:t>de </a:t>
            </a:r>
            <a:r>
              <a:rPr lang="es-ES" sz="2800" b="1" spc="5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b="1" spc="10" dirty="0">
                <a:solidFill>
                  <a:srgbClr val="1D1D1B"/>
                </a:solidFill>
                <a:latin typeface="Tahoma"/>
                <a:cs typeface="Tahoma"/>
              </a:rPr>
              <a:t>aprendizaje</a:t>
            </a:r>
            <a:r>
              <a:rPr lang="es-ES" sz="2800" b="1" spc="-30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800" b="1" spc="-10" dirty="0">
                <a:solidFill>
                  <a:srgbClr val="1D1D1B"/>
                </a:solidFill>
                <a:latin typeface="Tahoma"/>
                <a:cs typeface="Tahoma"/>
              </a:rPr>
              <a:t>rápida</a:t>
            </a:r>
            <a:r>
              <a:rPr lang="es-ES" sz="2800" spc="-10" dirty="0">
                <a:solidFill>
                  <a:srgbClr val="1D1D1B"/>
                </a:solidFill>
                <a:latin typeface="Verdana"/>
                <a:cs typeface="Verdana"/>
              </a:rPr>
              <a:t>.</a:t>
            </a:r>
            <a:endParaRPr lang="es-ES" sz="2800" dirty="0">
              <a:latin typeface="Verdana"/>
              <a:cs typeface="Verdana"/>
            </a:endParaRPr>
          </a:p>
          <a:p>
            <a:endParaRPr lang="es-ES_tradnl" dirty="0"/>
          </a:p>
        </p:txBody>
      </p:sp>
      <p:pic>
        <p:nvPicPr>
          <p:cNvPr id="6" name="object 21">
            <a:extLst>
              <a:ext uri="{FF2B5EF4-FFF2-40B4-BE49-F238E27FC236}">
                <a16:creationId xmlns:a16="http://schemas.microsoft.com/office/drawing/2014/main" id="{4F5AF857-9CFB-44E8-B084-C92921B33F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7210" y="1113008"/>
            <a:ext cx="2614790" cy="4241454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2662A64-1D6A-4BD3-8159-1061383546E4}"/>
              </a:ext>
            </a:extLst>
          </p:cNvPr>
          <p:cNvSpPr/>
          <p:nvPr/>
        </p:nvSpPr>
        <p:spPr>
          <a:xfrm>
            <a:off x="10714649" y="6170485"/>
            <a:ext cx="4972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521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¿Por qué iniciar una carrera  en el sector informático?</a:t>
            </a:r>
            <a:br>
              <a:rPr lang="es-ES" dirty="0"/>
            </a:br>
            <a:endParaRPr lang="es-ES_tradnl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ES" sz="2400" spc="20" dirty="0">
                <a:solidFill>
                  <a:srgbClr val="1D1D1B"/>
                </a:solidFill>
                <a:latin typeface="Verdana"/>
                <a:cs typeface="Verdana"/>
              </a:rPr>
              <a:t>Según</a:t>
            </a:r>
            <a:r>
              <a:rPr lang="es-ES" sz="2400" spc="2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LinkedIn</a:t>
            </a:r>
            <a:r>
              <a:rPr lang="es-ES" sz="2400" spc="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30" dirty="0">
                <a:solidFill>
                  <a:srgbClr val="1D1D1B"/>
                </a:solidFill>
                <a:latin typeface="Verdana"/>
                <a:cs typeface="Verdana"/>
              </a:rPr>
              <a:t>en</a:t>
            </a:r>
            <a:r>
              <a:rPr lang="es-ES" sz="2400" spc="3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dirty="0">
                <a:solidFill>
                  <a:srgbClr val="1D1D1B"/>
                </a:solidFill>
                <a:latin typeface="Verdana"/>
                <a:cs typeface="Verdana"/>
              </a:rPr>
              <a:t>el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20" dirty="0">
                <a:solidFill>
                  <a:srgbClr val="1D1D1B"/>
                </a:solidFill>
                <a:latin typeface="Verdana"/>
                <a:cs typeface="Verdana"/>
              </a:rPr>
              <a:t>2021</a:t>
            </a:r>
            <a:r>
              <a:rPr lang="es-ES" sz="2400" spc="18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dirty="0">
                <a:solidFill>
                  <a:srgbClr val="1D1D1B"/>
                </a:solidFill>
                <a:latin typeface="Verdana"/>
                <a:cs typeface="Verdana"/>
              </a:rPr>
              <a:t>el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dirty="0">
                <a:solidFill>
                  <a:srgbClr val="1D1D1B"/>
                </a:solidFill>
                <a:latin typeface="Verdana"/>
                <a:cs typeface="Verdana"/>
              </a:rPr>
              <a:t>sector 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10" dirty="0">
                <a:solidFill>
                  <a:srgbClr val="1D1D1B"/>
                </a:solidFill>
                <a:latin typeface="Verdana"/>
                <a:cs typeface="Verdana"/>
              </a:rPr>
              <a:t>informático</a:t>
            </a:r>
            <a:r>
              <a:rPr lang="es-ES" sz="2400" spc="1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5" dirty="0">
                <a:solidFill>
                  <a:srgbClr val="1D1D1B"/>
                </a:solidFill>
                <a:latin typeface="Verdana"/>
                <a:cs typeface="Verdana"/>
              </a:rPr>
              <a:t>se</a:t>
            </a:r>
            <a:r>
              <a:rPr lang="es-ES" sz="2400" spc="-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20" dirty="0">
                <a:solidFill>
                  <a:srgbClr val="1D1D1B"/>
                </a:solidFill>
                <a:latin typeface="Verdana"/>
                <a:cs typeface="Verdana"/>
              </a:rPr>
              <a:t>encuentra</a:t>
            </a:r>
            <a:r>
              <a:rPr lang="es-ES" sz="2400" spc="2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entre</a:t>
            </a:r>
            <a:r>
              <a:rPr lang="es-ES" sz="2400" spc="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0" dirty="0">
                <a:solidFill>
                  <a:srgbClr val="1D1D1B"/>
                </a:solidFill>
                <a:latin typeface="Verdana"/>
                <a:cs typeface="Verdana"/>
              </a:rPr>
              <a:t>los</a:t>
            </a:r>
            <a:r>
              <a:rPr lang="es-ES" sz="2400" spc="-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b="1" spc="-65" dirty="0">
                <a:solidFill>
                  <a:srgbClr val="1D1D1B"/>
                </a:solidFill>
                <a:latin typeface="Tahoma"/>
                <a:cs typeface="Tahoma"/>
              </a:rPr>
              <a:t>5 </a:t>
            </a:r>
            <a:r>
              <a:rPr lang="es-ES" sz="2400" b="1" spc="-60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b="1" spc="15" dirty="0">
                <a:solidFill>
                  <a:srgbClr val="1D1D1B"/>
                </a:solidFill>
                <a:latin typeface="Tahoma"/>
                <a:cs typeface="Tahoma"/>
              </a:rPr>
              <a:t>sectores</a:t>
            </a:r>
            <a:r>
              <a:rPr lang="es-ES" sz="2400" b="1" spc="20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b="1" spc="40" dirty="0">
                <a:solidFill>
                  <a:srgbClr val="1D1D1B"/>
                </a:solidFill>
                <a:latin typeface="Tahoma"/>
                <a:cs typeface="Tahoma"/>
              </a:rPr>
              <a:t>más</a:t>
            </a:r>
            <a:r>
              <a:rPr lang="es-ES" sz="2400" b="1" spc="4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b="1" spc="20" dirty="0">
                <a:solidFill>
                  <a:srgbClr val="1D1D1B"/>
                </a:solidFill>
                <a:latin typeface="Tahoma"/>
                <a:cs typeface="Tahoma"/>
              </a:rPr>
              <a:t>requeridos</a:t>
            </a:r>
            <a:r>
              <a:rPr lang="es-ES" sz="2400" b="1" spc="2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spc="15" dirty="0">
                <a:solidFill>
                  <a:srgbClr val="1D1D1B"/>
                </a:solidFill>
                <a:latin typeface="Verdana"/>
                <a:cs typeface="Verdana"/>
              </a:rPr>
              <a:t>por</a:t>
            </a:r>
            <a:r>
              <a:rPr lang="es-ES" sz="2400" spc="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las </a:t>
            </a:r>
            <a:r>
              <a:rPr lang="es-ES" sz="2400" spc="-1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40" dirty="0">
                <a:solidFill>
                  <a:srgbClr val="1D1D1B"/>
                </a:solidFill>
                <a:latin typeface="Verdana"/>
                <a:cs typeface="Verdana"/>
              </a:rPr>
              <a:t>emp</a:t>
            </a:r>
            <a:r>
              <a:rPr lang="es-ES" sz="2400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esas</a:t>
            </a:r>
            <a:r>
              <a:rPr lang="es-ES" sz="2400" spc="-15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10" dirty="0">
                <a:solidFill>
                  <a:srgbClr val="1D1D1B"/>
                </a:solidFill>
                <a:latin typeface="Verdana"/>
                <a:cs typeface="Verdana"/>
              </a:rPr>
              <a:t>es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p</a:t>
            </a:r>
            <a:r>
              <a:rPr lang="es-ES" sz="2400" spc="20" dirty="0">
                <a:solidFill>
                  <a:srgbClr val="1D1D1B"/>
                </a:solidFill>
                <a:latin typeface="Verdana"/>
                <a:cs typeface="Verdana"/>
              </a:rPr>
              <a:t>añ</a:t>
            </a:r>
            <a:r>
              <a:rPr lang="es-ES" sz="2400" spc="-45" dirty="0">
                <a:solidFill>
                  <a:srgbClr val="1D1D1B"/>
                </a:solidFill>
                <a:latin typeface="Verdana"/>
                <a:cs typeface="Verdana"/>
              </a:rPr>
              <a:t>olas,</a:t>
            </a:r>
            <a:r>
              <a:rPr lang="es-ES" sz="2400" spc="-15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15" dirty="0">
                <a:solidFill>
                  <a:srgbClr val="1D1D1B"/>
                </a:solidFill>
                <a:latin typeface="Verdana"/>
                <a:cs typeface="Verdana"/>
              </a:rPr>
              <a:t>por</a:t>
            </a:r>
            <a:r>
              <a:rPr lang="es-ES" sz="2400" spc="-15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lo</a:t>
            </a:r>
            <a:r>
              <a:rPr lang="es-ES" sz="2400" spc="-15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15" dirty="0">
                <a:solidFill>
                  <a:srgbClr val="1D1D1B"/>
                </a:solidFill>
                <a:latin typeface="Verdana"/>
                <a:cs typeface="Verdana"/>
              </a:rPr>
              <a:t>tan</a:t>
            </a:r>
            <a:r>
              <a:rPr lang="es-ES" sz="2400" spc="-15" dirty="0">
                <a:solidFill>
                  <a:srgbClr val="1D1D1B"/>
                </a:solidFill>
                <a:latin typeface="Verdana"/>
                <a:cs typeface="Verdana"/>
              </a:rPr>
              <a:t>t</a:t>
            </a:r>
            <a:r>
              <a:rPr lang="es-ES" sz="2400" spc="20" dirty="0">
                <a:solidFill>
                  <a:srgbClr val="1D1D1B"/>
                </a:solidFill>
                <a:latin typeface="Verdana"/>
                <a:cs typeface="Verdana"/>
              </a:rPr>
              <a:t>o</a:t>
            </a:r>
            <a:r>
              <a:rPr lang="es-ES" sz="2400" spc="-15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30" dirty="0">
                <a:solidFill>
                  <a:srgbClr val="1D1D1B"/>
                </a:solidFill>
                <a:latin typeface="Verdana"/>
                <a:cs typeface="Verdana"/>
              </a:rPr>
              <a:t>también  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entre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0" dirty="0">
                <a:solidFill>
                  <a:srgbClr val="1D1D1B"/>
                </a:solidFill>
                <a:latin typeface="Verdana"/>
                <a:cs typeface="Verdana"/>
              </a:rPr>
              <a:t>los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5" dirty="0">
                <a:solidFill>
                  <a:srgbClr val="1D1D1B"/>
                </a:solidFill>
                <a:latin typeface="Verdana"/>
                <a:cs typeface="Verdana"/>
              </a:rPr>
              <a:t>sectores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30" dirty="0">
                <a:solidFill>
                  <a:srgbClr val="1D1D1B"/>
                </a:solidFill>
                <a:latin typeface="Verdana"/>
                <a:cs typeface="Verdana"/>
              </a:rPr>
              <a:t>en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0" dirty="0">
                <a:solidFill>
                  <a:srgbClr val="1D1D1B"/>
                </a:solidFill>
                <a:latin typeface="Verdana"/>
                <a:cs typeface="Verdana"/>
              </a:rPr>
              <a:t>los </a:t>
            </a:r>
            <a:r>
              <a:rPr lang="es-ES" sz="2400" spc="40" dirty="0">
                <a:solidFill>
                  <a:srgbClr val="1D1D1B"/>
                </a:solidFill>
                <a:latin typeface="Verdana"/>
                <a:cs typeface="Verdana"/>
              </a:rPr>
              <a:t>que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5" dirty="0">
                <a:solidFill>
                  <a:srgbClr val="1D1D1B"/>
                </a:solidFill>
                <a:latin typeface="Verdana"/>
                <a:cs typeface="Verdana"/>
              </a:rPr>
              <a:t>es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15" dirty="0">
                <a:solidFill>
                  <a:srgbClr val="1D1D1B"/>
                </a:solidFill>
                <a:latin typeface="Verdana"/>
                <a:cs typeface="Verdana"/>
              </a:rPr>
              <a:t>más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5" dirty="0">
                <a:solidFill>
                  <a:srgbClr val="1D1D1B"/>
                </a:solidFill>
                <a:latin typeface="Verdana"/>
                <a:cs typeface="Verdana"/>
              </a:rPr>
              <a:t>fácil </a:t>
            </a:r>
            <a:r>
              <a:rPr lang="es-ES" sz="2400" spc="-409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30" dirty="0">
                <a:solidFill>
                  <a:srgbClr val="1D1D1B"/>
                </a:solidFill>
                <a:latin typeface="Verdana"/>
                <a:cs typeface="Verdana"/>
              </a:rPr>
              <a:t>en</a:t>
            </a:r>
            <a:r>
              <a:rPr lang="es-ES" sz="2400" spc="35" dirty="0">
                <a:solidFill>
                  <a:srgbClr val="1D1D1B"/>
                </a:solidFill>
                <a:latin typeface="Verdana"/>
                <a:cs typeface="Verdana"/>
              </a:rPr>
              <a:t>c</a:t>
            </a:r>
            <a:r>
              <a:rPr lang="es-ES" sz="2400" spc="15" dirty="0">
                <a:solidFill>
                  <a:srgbClr val="1D1D1B"/>
                </a:solidFill>
                <a:latin typeface="Verdana"/>
                <a:cs typeface="Verdana"/>
              </a:rPr>
              <a:t>ont</a:t>
            </a:r>
            <a:r>
              <a:rPr lang="es-ES" sz="2400" spc="-5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400" spc="-25" dirty="0">
                <a:solidFill>
                  <a:srgbClr val="1D1D1B"/>
                </a:solidFill>
                <a:latin typeface="Verdana"/>
                <a:cs typeface="Verdana"/>
              </a:rPr>
              <a:t>ar</a:t>
            </a:r>
            <a:r>
              <a:rPr lang="es-ES" sz="24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0" dirty="0">
                <a:solidFill>
                  <a:srgbClr val="1D1D1B"/>
                </a:solidFill>
                <a:latin typeface="Verdana"/>
                <a:cs typeface="Verdana"/>
              </a:rPr>
              <a:t>t</a:t>
            </a:r>
            <a:r>
              <a:rPr lang="es-ES" sz="2400" spc="-25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400" spc="25" dirty="0">
                <a:solidFill>
                  <a:srgbClr val="1D1D1B"/>
                </a:solidFill>
                <a:latin typeface="Verdana"/>
                <a:cs typeface="Verdana"/>
              </a:rPr>
              <a:t>a</a:t>
            </a:r>
            <a:r>
              <a:rPr lang="es-ES" sz="2400" spc="20" dirty="0">
                <a:solidFill>
                  <a:srgbClr val="1D1D1B"/>
                </a:solidFill>
                <a:latin typeface="Verdana"/>
                <a:cs typeface="Verdana"/>
              </a:rPr>
              <a:t>b</a:t>
            </a:r>
            <a:r>
              <a:rPr lang="es-ES" sz="2400" spc="-25" dirty="0">
                <a:solidFill>
                  <a:srgbClr val="1D1D1B"/>
                </a:solidFill>
                <a:latin typeface="Verdana"/>
                <a:cs typeface="Verdana"/>
              </a:rPr>
              <a:t>aj</a:t>
            </a:r>
            <a:r>
              <a:rPr lang="es-ES" sz="2400" spc="-50" dirty="0">
                <a:solidFill>
                  <a:srgbClr val="1D1D1B"/>
                </a:solidFill>
                <a:latin typeface="Verdana"/>
                <a:cs typeface="Verdana"/>
              </a:rPr>
              <a:t>o</a:t>
            </a:r>
            <a:r>
              <a:rPr lang="es-ES" sz="2400" spc="-185" dirty="0">
                <a:solidFill>
                  <a:srgbClr val="1D1D1B"/>
                </a:solidFill>
                <a:latin typeface="Verdana"/>
                <a:cs typeface="Verdana"/>
              </a:rPr>
              <a:t>.</a:t>
            </a:r>
            <a:endParaRPr lang="es-ES" sz="2400" dirty="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  <a:spcBef>
                <a:spcPts val="1135"/>
              </a:spcBef>
            </a:pPr>
            <a:r>
              <a:rPr lang="es-ES" sz="2400" spc="60" dirty="0">
                <a:solidFill>
                  <a:srgbClr val="1D1D1B"/>
                </a:solidFill>
                <a:latin typeface="Verdana"/>
                <a:cs typeface="Verdana"/>
              </a:rPr>
              <a:t>Un 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reciente</a:t>
            </a:r>
            <a:r>
              <a:rPr lang="es-ES" sz="2400" spc="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15" dirty="0">
                <a:solidFill>
                  <a:srgbClr val="1D1D1B"/>
                </a:solidFill>
                <a:latin typeface="Verdana"/>
                <a:cs typeface="Verdana"/>
              </a:rPr>
              <a:t>estudio</a:t>
            </a:r>
            <a:r>
              <a:rPr lang="es-ES" sz="2400" spc="20" dirty="0">
                <a:solidFill>
                  <a:srgbClr val="1D1D1B"/>
                </a:solidFill>
                <a:latin typeface="Verdana"/>
                <a:cs typeface="Verdana"/>
              </a:rPr>
              <a:t> efectuado</a:t>
            </a:r>
            <a:r>
              <a:rPr lang="es-ES" sz="2400" spc="2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15" dirty="0">
                <a:solidFill>
                  <a:srgbClr val="1D1D1B"/>
                </a:solidFill>
                <a:latin typeface="Verdana"/>
                <a:cs typeface="Verdana"/>
              </a:rPr>
              <a:t>por</a:t>
            </a:r>
            <a:r>
              <a:rPr lang="es-ES" sz="2400" spc="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0" dirty="0">
                <a:solidFill>
                  <a:srgbClr val="1D1D1B"/>
                </a:solidFill>
                <a:latin typeface="Verdana"/>
                <a:cs typeface="Verdana"/>
              </a:rPr>
              <a:t>la </a:t>
            </a:r>
            <a:r>
              <a:rPr lang="es-ES" sz="2400" spc="-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b="1" spc="40" dirty="0">
                <a:solidFill>
                  <a:srgbClr val="1D1D1B"/>
                </a:solidFill>
                <a:latin typeface="Tahoma"/>
                <a:cs typeface="Tahoma"/>
              </a:rPr>
              <a:t>Fundación </a:t>
            </a:r>
            <a:r>
              <a:rPr lang="es-ES" sz="2400" b="1" spc="5" dirty="0">
                <a:solidFill>
                  <a:srgbClr val="1D1D1B"/>
                </a:solidFill>
                <a:latin typeface="Tahoma"/>
                <a:cs typeface="Tahoma"/>
              </a:rPr>
              <a:t>Telefónica </a:t>
            </a:r>
            <a:r>
              <a:rPr lang="es-ES" sz="2400" spc="30" dirty="0" err="1">
                <a:solidFill>
                  <a:srgbClr val="1D1D1B"/>
                </a:solidFill>
                <a:latin typeface="Verdana"/>
                <a:cs typeface="Verdana"/>
              </a:rPr>
              <a:t>conﬁrma</a:t>
            </a:r>
            <a:r>
              <a:rPr lang="es-ES" sz="2400" spc="3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5" dirty="0">
                <a:solidFill>
                  <a:srgbClr val="1D1D1B"/>
                </a:solidFill>
                <a:latin typeface="Verdana"/>
                <a:cs typeface="Verdana"/>
              </a:rPr>
              <a:t>que, </a:t>
            </a:r>
            <a:r>
              <a:rPr lang="es-ES" sz="2400" spc="30" dirty="0">
                <a:solidFill>
                  <a:srgbClr val="1D1D1B"/>
                </a:solidFill>
                <a:latin typeface="Verdana"/>
                <a:cs typeface="Verdana"/>
              </a:rPr>
              <a:t>en </a:t>
            </a:r>
            <a:r>
              <a:rPr lang="es-ES" sz="2400" spc="3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base </a:t>
            </a:r>
            <a:r>
              <a:rPr lang="es-ES" sz="2400" spc="-10" dirty="0">
                <a:solidFill>
                  <a:srgbClr val="1D1D1B"/>
                </a:solidFill>
                <a:latin typeface="Verdana"/>
                <a:cs typeface="Verdana"/>
              </a:rPr>
              <a:t>al </a:t>
            </a:r>
            <a:r>
              <a:rPr lang="es-ES" sz="2400" spc="30" dirty="0">
                <a:solidFill>
                  <a:srgbClr val="1D1D1B"/>
                </a:solidFill>
                <a:latin typeface="Verdana"/>
                <a:cs typeface="Verdana"/>
              </a:rPr>
              <a:t>número </a:t>
            </a:r>
            <a:r>
              <a:rPr lang="es-ES" sz="2400" spc="35" dirty="0">
                <a:solidFill>
                  <a:srgbClr val="1D1D1B"/>
                </a:solidFill>
                <a:latin typeface="Verdana"/>
                <a:cs typeface="Verdana"/>
              </a:rPr>
              <a:t>de </a:t>
            </a:r>
            <a:r>
              <a:rPr lang="es-ES" sz="2400" spc="10" dirty="0">
                <a:solidFill>
                  <a:srgbClr val="1D1D1B"/>
                </a:solidFill>
                <a:latin typeface="Verdana"/>
                <a:cs typeface="Verdana"/>
              </a:rPr>
              <a:t>posiciones </a:t>
            </a:r>
            <a:r>
              <a:rPr lang="es-ES" sz="2400" spc="-5" dirty="0">
                <a:solidFill>
                  <a:srgbClr val="1D1D1B"/>
                </a:solidFill>
                <a:latin typeface="Verdana"/>
                <a:cs typeface="Verdana"/>
              </a:rPr>
              <a:t>laborales </a:t>
            </a:r>
            <a:r>
              <a:rPr lang="es-ES" sz="2400" dirty="0">
                <a:solidFill>
                  <a:srgbClr val="1D1D1B"/>
                </a:solidFill>
                <a:latin typeface="Verdana"/>
                <a:cs typeface="Verdana"/>
              </a:rPr>
              <a:t> abiertas </a:t>
            </a:r>
            <a:r>
              <a:rPr lang="es-ES" sz="2400" spc="30" dirty="0">
                <a:solidFill>
                  <a:srgbClr val="1D1D1B"/>
                </a:solidFill>
                <a:latin typeface="Verdana"/>
                <a:cs typeface="Verdana"/>
              </a:rPr>
              <a:t>en </a:t>
            </a:r>
            <a:r>
              <a:rPr lang="es-ES" sz="2400" spc="-15" dirty="0">
                <a:solidFill>
                  <a:srgbClr val="1D1D1B"/>
                </a:solidFill>
                <a:latin typeface="Verdana"/>
                <a:cs typeface="Verdana"/>
              </a:rPr>
              <a:t>España, </a:t>
            </a:r>
            <a:r>
              <a:rPr lang="es-ES" sz="2400" spc="35" dirty="0">
                <a:solidFill>
                  <a:srgbClr val="1D1D1B"/>
                </a:solidFill>
                <a:latin typeface="Verdana"/>
                <a:cs typeface="Verdana"/>
              </a:rPr>
              <a:t>de </a:t>
            </a:r>
            <a:r>
              <a:rPr lang="es-ES" sz="2400" spc="25" dirty="0">
                <a:solidFill>
                  <a:srgbClr val="1D1D1B"/>
                </a:solidFill>
                <a:latin typeface="Verdana"/>
                <a:cs typeface="Verdana"/>
              </a:rPr>
              <a:t>una </a:t>
            </a:r>
            <a:r>
              <a:rPr lang="es-ES" sz="2400" spc="10" dirty="0">
                <a:solidFill>
                  <a:srgbClr val="1D1D1B"/>
                </a:solidFill>
                <a:latin typeface="Verdana"/>
                <a:cs typeface="Verdana"/>
              </a:rPr>
              <a:t>muestra </a:t>
            </a:r>
            <a:r>
              <a:rPr lang="es-ES" sz="2400" spc="35" dirty="0">
                <a:solidFill>
                  <a:srgbClr val="1D1D1B"/>
                </a:solidFill>
                <a:latin typeface="Verdana"/>
                <a:cs typeface="Verdana"/>
              </a:rPr>
              <a:t>de </a:t>
            </a:r>
            <a:r>
              <a:rPr lang="es-ES" sz="2400" spc="4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35" dirty="0">
                <a:solidFill>
                  <a:srgbClr val="1D1D1B"/>
                </a:solidFill>
                <a:latin typeface="Verdana"/>
                <a:cs typeface="Verdana"/>
              </a:rPr>
              <a:t>poco</a:t>
            </a:r>
            <a:r>
              <a:rPr lang="es-ES" sz="2400" spc="4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15" dirty="0">
                <a:solidFill>
                  <a:srgbClr val="1D1D1B"/>
                </a:solidFill>
                <a:latin typeface="Verdana"/>
                <a:cs typeface="Verdana"/>
              </a:rPr>
              <a:t>más</a:t>
            </a:r>
            <a:r>
              <a:rPr lang="es-ES" sz="2400" spc="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35" dirty="0">
                <a:solidFill>
                  <a:srgbClr val="1D1D1B"/>
                </a:solidFill>
                <a:latin typeface="Verdana"/>
                <a:cs typeface="Verdana"/>
              </a:rPr>
              <a:t>de</a:t>
            </a:r>
            <a:r>
              <a:rPr lang="es-ES" sz="2400" spc="4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25" dirty="0">
                <a:solidFill>
                  <a:srgbClr val="1D1D1B"/>
                </a:solidFill>
                <a:latin typeface="Verdana"/>
                <a:cs typeface="Verdana"/>
              </a:rPr>
              <a:t>200.000</a:t>
            </a:r>
            <a:r>
              <a:rPr lang="es-ES" sz="2400" spc="-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spc="-10" dirty="0">
                <a:solidFill>
                  <a:srgbClr val="1D1D1B"/>
                </a:solidFill>
                <a:latin typeface="Verdana"/>
                <a:cs typeface="Verdana"/>
              </a:rPr>
              <a:t>vacantes </a:t>
            </a:r>
            <a:r>
              <a:rPr lang="es-ES" sz="2400" spc="-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dirty="0">
                <a:solidFill>
                  <a:srgbClr val="1D1D1B"/>
                </a:solidFill>
                <a:latin typeface="Verdana"/>
                <a:cs typeface="Verdana"/>
              </a:rPr>
              <a:t>disponibles,</a:t>
            </a:r>
            <a:r>
              <a:rPr lang="es-ES" sz="2400" spc="5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400" b="1" spc="-80" dirty="0">
                <a:solidFill>
                  <a:srgbClr val="1D1D1B"/>
                </a:solidFill>
                <a:latin typeface="Tahoma"/>
                <a:cs typeface="Tahoma"/>
              </a:rPr>
              <a:t>58.102</a:t>
            </a:r>
            <a:r>
              <a:rPr lang="es-ES" sz="2400" b="1" spc="-7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b="1" spc="30" dirty="0">
                <a:solidFill>
                  <a:srgbClr val="1D1D1B"/>
                </a:solidFill>
                <a:latin typeface="Tahoma"/>
                <a:cs typeface="Tahoma"/>
              </a:rPr>
              <a:t>corresponden</a:t>
            </a:r>
            <a:r>
              <a:rPr lang="es-ES" sz="2400" b="1" spc="3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b="1" spc="10" dirty="0">
                <a:solidFill>
                  <a:srgbClr val="1D1D1B"/>
                </a:solidFill>
                <a:latin typeface="Tahoma"/>
                <a:cs typeface="Tahoma"/>
              </a:rPr>
              <a:t>a </a:t>
            </a:r>
            <a:r>
              <a:rPr lang="es-ES" sz="2400" b="1" spc="15" dirty="0">
                <a:solidFill>
                  <a:srgbClr val="1D1D1B"/>
                </a:solidFill>
                <a:latin typeface="Tahoma"/>
                <a:cs typeface="Tahoma"/>
              </a:rPr>
              <a:t> sectores </a:t>
            </a:r>
            <a:r>
              <a:rPr lang="es-ES" sz="2400" b="1" spc="20" dirty="0">
                <a:solidFill>
                  <a:srgbClr val="1D1D1B"/>
                </a:solidFill>
                <a:latin typeface="Tahoma"/>
                <a:cs typeface="Tahoma"/>
              </a:rPr>
              <a:t>tecnológicos, </a:t>
            </a:r>
            <a:r>
              <a:rPr lang="es-ES" sz="2400" b="1" spc="25" dirty="0">
                <a:solidFill>
                  <a:srgbClr val="1D1D1B"/>
                </a:solidFill>
                <a:latin typeface="Tahoma"/>
                <a:cs typeface="Tahoma"/>
              </a:rPr>
              <a:t>del </a:t>
            </a:r>
            <a:r>
              <a:rPr lang="es-ES" sz="2400" b="1" spc="5" dirty="0">
                <a:solidFill>
                  <a:srgbClr val="1D1D1B"/>
                </a:solidFill>
                <a:latin typeface="Tahoma"/>
                <a:cs typeface="Tahoma"/>
              </a:rPr>
              <a:t>desarrollo </a:t>
            </a:r>
            <a:r>
              <a:rPr lang="es-ES" sz="2400" b="1" spc="50" dirty="0">
                <a:solidFill>
                  <a:srgbClr val="1D1D1B"/>
                </a:solidFill>
                <a:latin typeface="Tahoma"/>
                <a:cs typeface="Tahoma"/>
              </a:rPr>
              <a:t>de </a:t>
            </a:r>
            <a:r>
              <a:rPr lang="es-ES" sz="2400" b="1" spc="5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b="1" dirty="0">
                <a:solidFill>
                  <a:srgbClr val="1D1D1B"/>
                </a:solidFill>
                <a:latin typeface="Tahoma"/>
                <a:cs typeface="Tahoma"/>
              </a:rPr>
              <a:t>software</a:t>
            </a:r>
            <a:r>
              <a:rPr lang="es-ES" sz="2400" b="1" spc="-30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b="1" spc="30" dirty="0">
                <a:solidFill>
                  <a:srgbClr val="1D1D1B"/>
                </a:solidFill>
                <a:latin typeface="Tahoma"/>
                <a:cs typeface="Tahoma"/>
              </a:rPr>
              <a:t>o</a:t>
            </a:r>
            <a:r>
              <a:rPr lang="es-ES" sz="2400" b="1" spc="-2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b="1" spc="-5" dirty="0">
                <a:solidFill>
                  <a:srgbClr val="1D1D1B"/>
                </a:solidFill>
                <a:latin typeface="Tahoma"/>
                <a:cs typeface="Tahoma"/>
              </a:rPr>
              <a:t>la</a:t>
            </a:r>
            <a:r>
              <a:rPr lang="es-ES" sz="2400" b="1" spc="-25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2400" b="1" spc="15" dirty="0">
                <a:solidFill>
                  <a:srgbClr val="1D1D1B"/>
                </a:solidFill>
                <a:latin typeface="Tahoma"/>
                <a:cs typeface="Tahoma"/>
              </a:rPr>
              <a:t>programación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.</a:t>
            </a:r>
            <a:endParaRPr lang="es-ES" sz="2800" dirty="0">
              <a:latin typeface="Verdana"/>
              <a:cs typeface="Verdana"/>
            </a:endParaRPr>
          </a:p>
          <a:p>
            <a:endParaRPr lang="es-ES_tradnl" dirty="0"/>
          </a:p>
        </p:txBody>
      </p:sp>
      <p:sp>
        <p:nvSpPr>
          <p:cNvPr id="6" name="object 55">
            <a:extLst>
              <a:ext uri="{FF2B5EF4-FFF2-40B4-BE49-F238E27FC236}">
                <a16:creationId xmlns:a16="http://schemas.microsoft.com/office/drawing/2014/main" id="{50ABC72D-A693-453C-B67C-363B9CF6506A}"/>
              </a:ext>
            </a:extLst>
          </p:cNvPr>
          <p:cNvSpPr txBox="1"/>
          <p:nvPr/>
        </p:nvSpPr>
        <p:spPr>
          <a:xfrm>
            <a:off x="8520430" y="5356541"/>
            <a:ext cx="2833370" cy="1035685"/>
          </a:xfrm>
          <a:prstGeom prst="rect">
            <a:avLst/>
          </a:prstGeom>
          <a:ln w="63500">
            <a:solidFill>
              <a:srgbClr val="FDEB19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810260">
              <a:lnSpc>
                <a:spcPts val="3879"/>
              </a:lnSpc>
              <a:spcBef>
                <a:spcPts val="1045"/>
              </a:spcBef>
            </a:pPr>
            <a:r>
              <a:rPr sz="3300" b="1" spc="30" dirty="0">
                <a:solidFill>
                  <a:srgbClr val="1D1E1C"/>
                </a:solidFill>
                <a:latin typeface="Tahoma"/>
                <a:cs typeface="Tahoma"/>
              </a:rPr>
              <a:t>58.000</a:t>
            </a:r>
            <a:endParaRPr sz="3300" dirty="0">
              <a:latin typeface="Tahoma"/>
              <a:cs typeface="Tahoma"/>
            </a:endParaRPr>
          </a:p>
          <a:p>
            <a:pPr marL="195580">
              <a:lnSpc>
                <a:spcPts val="1780"/>
              </a:lnSpc>
            </a:pPr>
            <a:r>
              <a:rPr sz="1550" spc="195" dirty="0">
                <a:solidFill>
                  <a:srgbClr val="1D1D1B"/>
                </a:solidFill>
                <a:latin typeface="Verdana"/>
                <a:cs typeface="Verdana"/>
              </a:rPr>
              <a:t>P</a:t>
            </a:r>
            <a:r>
              <a:rPr sz="1550" spc="40" dirty="0">
                <a:solidFill>
                  <a:srgbClr val="1D1D1B"/>
                </a:solidFill>
                <a:latin typeface="Verdana"/>
                <a:cs typeface="Verdana"/>
              </a:rPr>
              <a:t>UE</a:t>
            </a:r>
            <a:r>
              <a:rPr sz="1550" spc="20" dirty="0">
                <a:solidFill>
                  <a:srgbClr val="1D1D1B"/>
                </a:solidFill>
                <a:latin typeface="Verdana"/>
                <a:cs typeface="Verdana"/>
              </a:rPr>
              <a:t>S</a:t>
            </a:r>
            <a:r>
              <a:rPr sz="1550" spc="-65" dirty="0">
                <a:solidFill>
                  <a:srgbClr val="1D1D1B"/>
                </a:solidFill>
                <a:latin typeface="Verdana"/>
                <a:cs typeface="Verdana"/>
              </a:rPr>
              <a:t>T</a:t>
            </a:r>
            <a:r>
              <a:rPr sz="1550" spc="15" dirty="0">
                <a:solidFill>
                  <a:srgbClr val="1D1D1B"/>
                </a:solidFill>
                <a:latin typeface="Verdana"/>
                <a:cs typeface="Verdana"/>
              </a:rPr>
              <a:t>OS</a:t>
            </a:r>
            <a:r>
              <a:rPr sz="1550" spc="-13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sz="1550" spc="30" dirty="0">
                <a:solidFill>
                  <a:srgbClr val="1D1D1B"/>
                </a:solidFill>
                <a:latin typeface="Verdana"/>
                <a:cs typeface="Verdana"/>
              </a:rPr>
              <a:t>DISPONIBLES</a:t>
            </a:r>
            <a:endParaRPr sz="1550" dirty="0">
              <a:latin typeface="Verdana"/>
              <a:cs typeface="Verdana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0AFE2B-ECBA-4C38-8918-92AA3F30F62D}"/>
              </a:ext>
            </a:extLst>
          </p:cNvPr>
          <p:cNvSpPr/>
          <p:nvPr/>
        </p:nvSpPr>
        <p:spPr>
          <a:xfrm>
            <a:off x="10714649" y="6170485"/>
            <a:ext cx="4972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6046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Full </a:t>
            </a:r>
            <a:r>
              <a:rPr lang="es-ES_tradnl" dirty="0" err="1"/>
              <a:t>Stack</a:t>
            </a:r>
            <a:r>
              <a:rPr lang="es-ES_tradnl" dirty="0"/>
              <a:t> </a:t>
            </a:r>
            <a:r>
              <a:rPr lang="es-ES_tradnl" dirty="0" err="1"/>
              <a:t>Developer</a:t>
            </a:r>
            <a:r>
              <a:rPr lang="es-ES_tradnl" dirty="0"/>
              <a:t> ¿?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1256665">
              <a:lnSpc>
                <a:spcPts val="2200"/>
              </a:lnSpc>
              <a:spcBef>
                <a:spcPts val="340"/>
              </a:spcBef>
            </a:pPr>
            <a:r>
              <a:rPr lang="es-ES" sz="1200" b="1" spc="50" dirty="0">
                <a:solidFill>
                  <a:srgbClr val="1D1D1B"/>
                </a:solidFill>
                <a:latin typeface="+mn-lt"/>
                <a:cs typeface="Tahoma"/>
              </a:rPr>
              <a:t>¿Qué </a:t>
            </a:r>
            <a:r>
              <a:rPr lang="es-ES" sz="1200" b="1" spc="65" dirty="0">
                <a:solidFill>
                  <a:srgbClr val="1D1D1B"/>
                </a:solidFill>
                <a:latin typeface="+mn-lt"/>
                <a:cs typeface="Tahoma"/>
              </a:rPr>
              <a:t>hace </a:t>
            </a:r>
            <a:r>
              <a:rPr lang="es-ES" sz="1200" b="1" spc="85" dirty="0">
                <a:solidFill>
                  <a:srgbClr val="1D1D1B"/>
                </a:solidFill>
                <a:latin typeface="+mn-lt"/>
                <a:cs typeface="Tahoma"/>
              </a:rPr>
              <a:t>un </a:t>
            </a:r>
            <a:r>
              <a:rPr lang="es-ES" sz="1200" b="1" spc="9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20" dirty="0">
                <a:solidFill>
                  <a:srgbClr val="1D1D1B"/>
                </a:solidFill>
                <a:latin typeface="+mn-lt"/>
                <a:cs typeface="Tahoma"/>
              </a:rPr>
              <a:t>desarrollador</a:t>
            </a:r>
            <a:r>
              <a:rPr lang="es-ES" sz="1200" b="1" spc="-11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30" dirty="0">
                <a:solidFill>
                  <a:srgbClr val="1D1D1B"/>
                </a:solidFill>
                <a:latin typeface="+mn-lt"/>
                <a:cs typeface="Tahoma"/>
              </a:rPr>
              <a:t>web?</a:t>
            </a:r>
            <a:endParaRPr lang="es-ES" sz="1200" dirty="0">
              <a:latin typeface="+mn-lt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1614"/>
              </a:spcBef>
            </a:pP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El 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desarrollador 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web 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crea </a:t>
            </a:r>
            <a:r>
              <a:rPr lang="es-ES" sz="1200" b="1" dirty="0">
                <a:solidFill>
                  <a:srgbClr val="1D1D1B"/>
                </a:solidFill>
                <a:latin typeface="+mn-lt"/>
                <a:cs typeface="Tahoma"/>
              </a:rPr>
              <a:t>sitios </a:t>
            </a:r>
            <a:r>
              <a:rPr lang="es-ES" sz="1200" b="1" spc="-20" dirty="0">
                <a:solidFill>
                  <a:srgbClr val="1D1D1B"/>
                </a:solidFill>
                <a:latin typeface="+mn-lt"/>
                <a:cs typeface="Tahoma"/>
              </a:rPr>
              <a:t>web</a:t>
            </a:r>
            <a:r>
              <a:rPr lang="es-ES" sz="1200" spc="-20" dirty="0">
                <a:solidFill>
                  <a:srgbClr val="1D1D1B"/>
                </a:solidFill>
                <a:latin typeface="+mn-lt"/>
                <a:cs typeface="Verdana"/>
              </a:rPr>
              <a:t>, </a:t>
            </a:r>
            <a:r>
              <a:rPr lang="es-ES" sz="1200" b="1" spc="15" dirty="0">
                <a:solidFill>
                  <a:srgbClr val="1D1D1B"/>
                </a:solidFill>
                <a:latin typeface="+mn-lt"/>
                <a:cs typeface="Tahoma"/>
              </a:rPr>
              <a:t>portales </a:t>
            </a:r>
            <a:r>
              <a:rPr lang="es-ES" sz="1200" spc="-60" dirty="0">
                <a:solidFill>
                  <a:srgbClr val="1D1D1B"/>
                </a:solidFill>
                <a:latin typeface="+mn-lt"/>
                <a:cs typeface="Verdana"/>
              </a:rPr>
              <a:t>y </a:t>
            </a:r>
            <a:r>
              <a:rPr lang="es-ES" sz="1200" spc="-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b="1" spc="35" dirty="0">
                <a:solidFill>
                  <a:srgbClr val="1D1D1B"/>
                </a:solidFill>
                <a:latin typeface="+mn-lt"/>
                <a:cs typeface="Tahoma"/>
              </a:rPr>
              <a:t>web </a:t>
            </a:r>
            <a:r>
              <a:rPr lang="es-ES" sz="1200" b="1" spc="-10" dirty="0">
                <a:solidFill>
                  <a:srgbClr val="1D1D1B"/>
                </a:solidFill>
                <a:latin typeface="+mn-lt"/>
                <a:cs typeface="Tahoma"/>
              </a:rPr>
              <a:t>app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. 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Es </a:t>
            </a: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el 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responsable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del </a:t>
            </a:r>
            <a:r>
              <a:rPr lang="es-ES" sz="1200" b="1" spc="25" dirty="0">
                <a:solidFill>
                  <a:srgbClr val="1D1D1B"/>
                </a:solidFill>
                <a:latin typeface="+mn-lt"/>
                <a:cs typeface="Tahoma"/>
              </a:rPr>
              <a:t>aspecto </a:t>
            </a:r>
            <a:r>
              <a:rPr lang="es-ES" sz="1200" b="1" spc="5" dirty="0" err="1">
                <a:solidFill>
                  <a:srgbClr val="1D1D1B"/>
                </a:solidFill>
                <a:latin typeface="+mn-lt"/>
                <a:cs typeface="Tahoma"/>
              </a:rPr>
              <a:t>gráﬁco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, </a:t>
            </a:r>
            <a:r>
              <a:rPr lang="es-ES" sz="1200" spc="-409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de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los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b="1" spc="30" dirty="0">
                <a:solidFill>
                  <a:srgbClr val="1D1D1B"/>
                </a:solidFill>
                <a:latin typeface="+mn-lt"/>
                <a:cs typeface="Tahoma"/>
              </a:rPr>
              <a:t>contenidos</a:t>
            </a:r>
            <a:r>
              <a:rPr lang="es-ES" sz="1200" b="1" spc="3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spc="-60" dirty="0">
                <a:solidFill>
                  <a:srgbClr val="1D1D1B"/>
                </a:solidFill>
                <a:latin typeface="+mn-lt"/>
                <a:cs typeface="Verdana"/>
              </a:rPr>
              <a:t>y</a:t>
            </a:r>
            <a:r>
              <a:rPr lang="es-ES" sz="1200" spc="-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de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20" dirty="0">
                <a:solidFill>
                  <a:srgbClr val="1D1D1B"/>
                </a:solidFill>
                <a:latin typeface="+mn-lt"/>
                <a:cs typeface="Verdana"/>
              </a:rPr>
              <a:t>las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b="1" spc="10" dirty="0">
                <a:solidFill>
                  <a:srgbClr val="1D1D1B"/>
                </a:solidFill>
                <a:latin typeface="+mn-lt"/>
                <a:cs typeface="Tahoma"/>
              </a:rPr>
              <a:t>características </a:t>
            </a:r>
            <a:r>
              <a:rPr lang="es-ES" sz="1200" b="1" spc="1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dirty="0">
                <a:solidFill>
                  <a:srgbClr val="1D1D1B"/>
                </a:solidFill>
                <a:latin typeface="+mn-lt"/>
                <a:cs typeface="Tahoma"/>
              </a:rPr>
              <a:t>técnicas</a:t>
            </a: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, </a:t>
            </a:r>
            <a:r>
              <a:rPr lang="es-ES" sz="1200" spc="-20" dirty="0">
                <a:solidFill>
                  <a:srgbClr val="1D1D1B"/>
                </a:solidFill>
                <a:latin typeface="+mn-lt"/>
                <a:cs typeface="Verdana"/>
              </a:rPr>
              <a:t>así </a:t>
            </a:r>
            <a:r>
              <a:rPr lang="es-ES" sz="1200" spc="30" dirty="0">
                <a:solidFill>
                  <a:srgbClr val="1D1D1B"/>
                </a:solidFill>
                <a:latin typeface="+mn-lt"/>
                <a:cs typeface="Verdana"/>
              </a:rPr>
              <a:t>también 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de </a:t>
            </a:r>
            <a:r>
              <a:rPr lang="es-ES" sz="1200" spc="-20" dirty="0">
                <a:solidFill>
                  <a:srgbClr val="1D1D1B"/>
                </a:solidFill>
                <a:latin typeface="+mn-lt"/>
                <a:cs typeface="Verdana"/>
              </a:rPr>
              <a:t>las </a:t>
            </a:r>
            <a:r>
              <a:rPr lang="es-ES" sz="1200" b="1" spc="25" dirty="0">
                <a:solidFill>
                  <a:srgbClr val="1D1D1B"/>
                </a:solidFill>
                <a:latin typeface="+mn-lt"/>
                <a:cs typeface="Tahoma"/>
              </a:rPr>
              <a:t>presentaciones del </a:t>
            </a:r>
            <a:r>
              <a:rPr lang="es-ES" sz="1200" b="1" spc="-34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dirty="0">
                <a:solidFill>
                  <a:srgbClr val="1D1D1B"/>
                </a:solidFill>
                <a:latin typeface="+mn-lt"/>
                <a:cs typeface="Tahoma"/>
              </a:rPr>
              <a:t>sitio</a:t>
            </a:r>
            <a:r>
              <a:rPr lang="es-ES" sz="1200" b="1" spc="-4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spc="-25" dirty="0">
                <a:solidFill>
                  <a:srgbClr val="1D1D1B"/>
                </a:solidFill>
                <a:latin typeface="+mn-lt"/>
                <a:cs typeface="Verdana"/>
              </a:rPr>
              <a:t>(velocidad,</a:t>
            </a:r>
            <a:r>
              <a:rPr lang="es-ES" sz="1200" spc="-10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cantidad</a:t>
            </a:r>
            <a:r>
              <a:rPr lang="es-ES" sz="1200" spc="-10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de</a:t>
            </a:r>
            <a:r>
              <a:rPr lang="es-ES" sz="1200" spc="-11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trabajo</a:t>
            </a:r>
            <a:r>
              <a:rPr lang="es-ES" sz="1200" spc="-10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25" dirty="0" err="1">
                <a:solidFill>
                  <a:srgbClr val="1D1D1B"/>
                </a:solidFill>
                <a:latin typeface="+mn-lt"/>
                <a:cs typeface="Verdana"/>
              </a:rPr>
              <a:t>gestible</a:t>
            </a:r>
            <a:r>
              <a:rPr lang="es-ES" sz="1200" spc="-25" dirty="0">
                <a:solidFill>
                  <a:srgbClr val="1D1D1B"/>
                </a:solidFill>
                <a:latin typeface="+mn-lt"/>
                <a:cs typeface="Verdana"/>
              </a:rPr>
              <a:t>).</a:t>
            </a:r>
            <a:endParaRPr lang="es-ES" sz="1200" dirty="0">
              <a:latin typeface="+mn-lt"/>
              <a:cs typeface="Verdana"/>
            </a:endParaRPr>
          </a:p>
          <a:p>
            <a:pPr>
              <a:lnSpc>
                <a:spcPct val="100000"/>
              </a:lnSpc>
            </a:pPr>
            <a:endParaRPr lang="es-ES" sz="1200" dirty="0">
              <a:latin typeface="+mn-lt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lang="es-ES" sz="1200" b="1" spc="20" dirty="0">
                <a:solidFill>
                  <a:srgbClr val="1D1D1B"/>
                </a:solidFill>
                <a:latin typeface="+mn-lt"/>
                <a:cs typeface="Tahoma"/>
              </a:rPr>
              <a:t>Requisitos</a:t>
            </a:r>
            <a:endParaRPr lang="es-ES" sz="1200" dirty="0">
              <a:latin typeface="+mn-lt"/>
              <a:cs typeface="Tahoma"/>
            </a:endParaRPr>
          </a:p>
          <a:p>
            <a:pPr marL="24765" marR="5080" algn="just">
              <a:lnSpc>
                <a:spcPct val="100000"/>
              </a:lnSpc>
              <a:spcBef>
                <a:spcPts val="1845"/>
              </a:spcBef>
            </a:pP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El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desarrollo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web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es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50" dirty="0">
                <a:solidFill>
                  <a:srgbClr val="1D1D1B"/>
                </a:solidFill>
                <a:latin typeface="+mn-lt"/>
                <a:cs typeface="Verdana"/>
              </a:rPr>
              <a:t>un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ámbito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profesional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donde </a:t>
            </a:r>
            <a:r>
              <a:rPr lang="es-ES" sz="1200" spc="-409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b="1" spc="55" dirty="0">
                <a:solidFill>
                  <a:srgbClr val="1D1D1B"/>
                </a:solidFill>
                <a:latin typeface="+mn-lt"/>
                <a:cs typeface="Tahoma"/>
              </a:rPr>
              <a:t>n</a:t>
            </a:r>
            <a:r>
              <a:rPr lang="es-ES" sz="1200" b="1" spc="30" dirty="0">
                <a:solidFill>
                  <a:srgbClr val="1D1D1B"/>
                </a:solidFill>
                <a:latin typeface="+mn-lt"/>
                <a:cs typeface="Tahoma"/>
              </a:rPr>
              <a:t>o</a:t>
            </a:r>
            <a:r>
              <a:rPr lang="es-ES" sz="1200" b="1" spc="-5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15" dirty="0">
                <a:solidFill>
                  <a:srgbClr val="1D1D1B"/>
                </a:solidFill>
                <a:latin typeface="+mn-lt"/>
                <a:cs typeface="Tahoma"/>
              </a:rPr>
              <a:t>es</a:t>
            </a:r>
            <a:r>
              <a:rPr lang="es-ES" sz="1200" b="1" spc="-5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55" dirty="0">
                <a:solidFill>
                  <a:srgbClr val="1D1D1B"/>
                </a:solidFill>
                <a:latin typeface="+mn-lt"/>
                <a:cs typeface="Tahoma"/>
              </a:rPr>
              <a:t>n</a:t>
            </a:r>
            <a:r>
              <a:rPr lang="es-ES" sz="1200" b="1" spc="50" dirty="0">
                <a:solidFill>
                  <a:srgbClr val="1D1D1B"/>
                </a:solidFill>
                <a:latin typeface="+mn-lt"/>
                <a:cs typeface="Tahoma"/>
              </a:rPr>
              <a:t>e</a:t>
            </a:r>
            <a:r>
              <a:rPr lang="es-ES" sz="1200" b="1" spc="35" dirty="0">
                <a:solidFill>
                  <a:srgbClr val="1D1D1B"/>
                </a:solidFill>
                <a:latin typeface="+mn-lt"/>
                <a:cs typeface="Tahoma"/>
              </a:rPr>
              <a:t>c</a:t>
            </a:r>
            <a:r>
              <a:rPr lang="es-ES" sz="1200" b="1" spc="5" dirty="0">
                <a:solidFill>
                  <a:srgbClr val="1D1D1B"/>
                </a:solidFill>
                <a:latin typeface="+mn-lt"/>
                <a:cs typeface="Tahoma"/>
              </a:rPr>
              <a:t>esa</a:t>
            </a:r>
            <a:r>
              <a:rPr lang="es-ES" sz="1200" b="1" spc="-5" dirty="0">
                <a:solidFill>
                  <a:srgbClr val="1D1D1B"/>
                </a:solidFill>
                <a:latin typeface="+mn-lt"/>
                <a:cs typeface="Tahoma"/>
              </a:rPr>
              <a:t>r</a:t>
            </a:r>
            <a:r>
              <a:rPr lang="es-ES" sz="1200" b="1" spc="5" dirty="0">
                <a:solidFill>
                  <a:srgbClr val="1D1D1B"/>
                </a:solidFill>
                <a:latin typeface="+mn-lt"/>
                <a:cs typeface="Tahoma"/>
              </a:rPr>
              <a:t>io</a:t>
            </a:r>
            <a:r>
              <a:rPr lang="es-ES" sz="1200" b="1" spc="-5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-15" dirty="0">
                <a:solidFill>
                  <a:srgbClr val="1D1D1B"/>
                </a:solidFill>
                <a:latin typeface="+mn-lt"/>
                <a:cs typeface="Tahoma"/>
              </a:rPr>
              <a:t>t</a:t>
            </a:r>
            <a:r>
              <a:rPr lang="es-ES" sz="1200" b="1" spc="40" dirty="0">
                <a:solidFill>
                  <a:srgbClr val="1D1D1B"/>
                </a:solidFill>
                <a:latin typeface="+mn-lt"/>
                <a:cs typeface="Tahoma"/>
              </a:rPr>
              <a:t>e</a:t>
            </a:r>
            <a:r>
              <a:rPr lang="es-ES" sz="1200" b="1" spc="50" dirty="0">
                <a:solidFill>
                  <a:srgbClr val="1D1D1B"/>
                </a:solidFill>
                <a:latin typeface="+mn-lt"/>
                <a:cs typeface="Tahoma"/>
              </a:rPr>
              <a:t>n</a:t>
            </a:r>
            <a:r>
              <a:rPr lang="es-ES" sz="1200" b="1" spc="5" dirty="0">
                <a:solidFill>
                  <a:srgbClr val="1D1D1B"/>
                </a:solidFill>
                <a:latin typeface="+mn-lt"/>
                <a:cs typeface="Tahoma"/>
              </a:rPr>
              <a:t>er</a:t>
            </a:r>
            <a:r>
              <a:rPr lang="es-ES" sz="1200" b="1" spc="-5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50" dirty="0">
                <a:solidFill>
                  <a:srgbClr val="1D1D1B"/>
                </a:solidFill>
                <a:latin typeface="+mn-lt"/>
                <a:cs typeface="Tahoma"/>
              </a:rPr>
              <a:t>un</a:t>
            </a:r>
            <a:r>
              <a:rPr lang="es-ES" sz="1200" b="1" spc="-5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35" dirty="0">
                <a:solidFill>
                  <a:srgbClr val="1D1D1B"/>
                </a:solidFill>
                <a:latin typeface="+mn-lt"/>
                <a:cs typeface="Tahoma"/>
              </a:rPr>
              <a:t>g</a:t>
            </a:r>
            <a:r>
              <a:rPr lang="es-ES" sz="1200" b="1" spc="15" dirty="0">
                <a:solidFill>
                  <a:srgbClr val="1D1D1B"/>
                </a:solidFill>
                <a:latin typeface="+mn-lt"/>
                <a:cs typeface="Tahoma"/>
              </a:rPr>
              <a:t>ra</a:t>
            </a:r>
            <a:r>
              <a:rPr lang="es-ES" sz="1200" b="1" spc="50" dirty="0">
                <a:solidFill>
                  <a:srgbClr val="1D1D1B"/>
                </a:solidFill>
                <a:latin typeface="+mn-lt"/>
                <a:cs typeface="Tahoma"/>
              </a:rPr>
              <a:t>do</a:t>
            </a:r>
            <a:r>
              <a:rPr lang="es-ES" sz="1200" b="1" spc="-7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o</a:t>
            </a:r>
            <a:r>
              <a:rPr lang="es-ES" sz="1200" spc="-14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50" dirty="0">
                <a:solidFill>
                  <a:srgbClr val="1D1D1B"/>
                </a:solidFill>
                <a:latin typeface="+mn-lt"/>
                <a:cs typeface="Verdana"/>
              </a:rPr>
              <a:t>un</a:t>
            </a:r>
            <a:r>
              <a:rPr lang="es-ES" sz="1200" spc="-14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mas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ter</a:t>
            </a:r>
            <a:r>
              <a:rPr lang="es-ES" sz="1200" spc="-14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60" dirty="0">
                <a:solidFill>
                  <a:srgbClr val="1D1D1B"/>
                </a:solidFill>
                <a:latin typeface="+mn-lt"/>
                <a:cs typeface="Verdana"/>
              </a:rPr>
              <a:t>p</a:t>
            </a:r>
            <a:r>
              <a:rPr lang="es-ES" sz="1200" spc="-30" dirty="0">
                <a:solidFill>
                  <a:srgbClr val="1D1D1B"/>
                </a:solidFill>
                <a:latin typeface="+mn-lt"/>
                <a:cs typeface="Verdana"/>
              </a:rPr>
              <a:t>a</a:t>
            </a:r>
            <a:r>
              <a:rPr lang="es-ES" sz="1200" spc="-35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a  </a:t>
            </a:r>
            <a:r>
              <a:rPr lang="es-ES" sz="1200" b="1" spc="40" dirty="0">
                <a:solidFill>
                  <a:srgbClr val="1D1D1B"/>
                </a:solidFill>
                <a:latin typeface="+mn-lt"/>
                <a:cs typeface="Tahoma"/>
              </a:rPr>
              <a:t>e</a:t>
            </a:r>
            <a:r>
              <a:rPr lang="es-ES" sz="1200" b="1" spc="50" dirty="0">
                <a:solidFill>
                  <a:srgbClr val="1D1D1B"/>
                </a:solidFill>
                <a:latin typeface="+mn-lt"/>
                <a:cs typeface="Tahoma"/>
              </a:rPr>
              <a:t>nc</a:t>
            </a:r>
            <a:r>
              <a:rPr lang="es-ES" sz="1200" b="1" spc="20" dirty="0">
                <a:solidFill>
                  <a:srgbClr val="1D1D1B"/>
                </a:solidFill>
                <a:latin typeface="+mn-lt"/>
                <a:cs typeface="Tahoma"/>
              </a:rPr>
              <a:t>ont</a:t>
            </a:r>
            <a:r>
              <a:rPr lang="es-ES" sz="1200" b="1" spc="5" dirty="0">
                <a:solidFill>
                  <a:srgbClr val="1D1D1B"/>
                </a:solidFill>
                <a:latin typeface="+mn-lt"/>
                <a:cs typeface="Tahoma"/>
              </a:rPr>
              <a:t>r</a:t>
            </a:r>
            <a:r>
              <a:rPr lang="es-ES" sz="1200" b="1" spc="-5" dirty="0">
                <a:solidFill>
                  <a:srgbClr val="1D1D1B"/>
                </a:solidFill>
                <a:latin typeface="+mn-lt"/>
                <a:cs typeface="Tahoma"/>
              </a:rPr>
              <a:t>ar</a:t>
            </a:r>
            <a:r>
              <a:rPr lang="es-ES" sz="1200" b="1" spc="-2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-5" dirty="0">
                <a:solidFill>
                  <a:srgbClr val="1D1D1B"/>
                </a:solidFill>
                <a:latin typeface="+mn-lt"/>
                <a:cs typeface="Tahoma"/>
              </a:rPr>
              <a:t>t</a:t>
            </a:r>
            <a:r>
              <a:rPr lang="es-ES" sz="1200" b="1" spc="-15" dirty="0">
                <a:solidFill>
                  <a:srgbClr val="1D1D1B"/>
                </a:solidFill>
                <a:latin typeface="+mn-lt"/>
                <a:cs typeface="Tahoma"/>
              </a:rPr>
              <a:t>r</a:t>
            </a:r>
            <a:r>
              <a:rPr lang="es-ES" sz="1200" b="1" spc="35" dirty="0">
                <a:solidFill>
                  <a:srgbClr val="1D1D1B"/>
                </a:solidFill>
                <a:latin typeface="+mn-lt"/>
                <a:cs typeface="Tahoma"/>
              </a:rPr>
              <a:t>a</a:t>
            </a:r>
            <a:r>
              <a:rPr lang="es-ES" sz="1200" b="1" spc="25" dirty="0">
                <a:solidFill>
                  <a:srgbClr val="1D1D1B"/>
                </a:solidFill>
                <a:latin typeface="+mn-lt"/>
                <a:cs typeface="Tahoma"/>
              </a:rPr>
              <a:t>b</a:t>
            </a:r>
            <a:r>
              <a:rPr lang="es-ES" sz="1200" b="1" spc="-15" dirty="0">
                <a:solidFill>
                  <a:srgbClr val="1D1D1B"/>
                </a:solidFill>
                <a:latin typeface="+mn-lt"/>
                <a:cs typeface="Tahoma"/>
              </a:rPr>
              <a:t>ajo</a:t>
            </a:r>
            <a:r>
              <a:rPr lang="es-ES" sz="1200" b="1" spc="-4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spc="-60" dirty="0">
                <a:solidFill>
                  <a:srgbClr val="1D1D1B"/>
                </a:solidFill>
                <a:latin typeface="+mn-lt"/>
                <a:cs typeface="Verdana"/>
              </a:rPr>
              <a:t>y</a:t>
            </a:r>
            <a:r>
              <a:rPr lang="es-ES" sz="1200" spc="-11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c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30" dirty="0">
                <a:solidFill>
                  <a:srgbClr val="1D1D1B"/>
                </a:solidFill>
                <a:latin typeface="+mn-lt"/>
                <a:cs typeface="Verdana"/>
              </a:rPr>
              <a:t>e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c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er</a:t>
            </a:r>
            <a:r>
              <a:rPr lang="es-ES" sz="1200" spc="-11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p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o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f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esionalm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en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t</a:t>
            </a:r>
            <a:r>
              <a:rPr lang="es-ES" sz="1200" spc="-90" dirty="0">
                <a:solidFill>
                  <a:srgbClr val="1D1D1B"/>
                </a:solidFill>
                <a:latin typeface="+mn-lt"/>
                <a:cs typeface="Verdana"/>
              </a:rPr>
              <a:t>e.</a:t>
            </a:r>
            <a:endParaRPr lang="es-ES" sz="1200" dirty="0">
              <a:latin typeface="+mn-lt"/>
              <a:cs typeface="Verdana"/>
            </a:endParaRPr>
          </a:p>
          <a:p>
            <a:pPr marL="24765" marR="5080" algn="just">
              <a:lnSpc>
                <a:spcPct val="100000"/>
              </a:lnSpc>
            </a:pP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Los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grados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0" dirty="0">
                <a:solidFill>
                  <a:srgbClr val="1D1D1B"/>
                </a:solidFill>
                <a:latin typeface="+mn-lt"/>
                <a:cs typeface="Verdana"/>
              </a:rPr>
              <a:t>en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informática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o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0" dirty="0">
                <a:solidFill>
                  <a:srgbClr val="1D1D1B"/>
                </a:solidFill>
                <a:latin typeface="+mn-lt"/>
                <a:cs typeface="Verdana"/>
              </a:rPr>
              <a:t>en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ingeniería 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0" dirty="0">
                <a:solidFill>
                  <a:srgbClr val="1D1D1B"/>
                </a:solidFill>
                <a:latin typeface="+mn-lt"/>
                <a:cs typeface="Verdana"/>
              </a:rPr>
              <a:t>mantienen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su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importancia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60" dirty="0">
                <a:solidFill>
                  <a:srgbClr val="1D1D1B"/>
                </a:solidFill>
                <a:latin typeface="+mn-lt"/>
                <a:cs typeface="Verdana"/>
              </a:rPr>
              <a:t>y</a:t>
            </a:r>
            <a:r>
              <a:rPr lang="es-ES" sz="1200" spc="-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utilidad,</a:t>
            </a: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 sin 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embargo,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b="1" spc="-5" dirty="0">
                <a:solidFill>
                  <a:srgbClr val="1D1D1B"/>
                </a:solidFill>
                <a:latin typeface="+mn-lt"/>
                <a:cs typeface="Tahoma"/>
              </a:rPr>
              <a:t>las</a:t>
            </a:r>
            <a:r>
              <a:rPr lang="es-ES" sz="1200" b="1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20" dirty="0">
                <a:solidFill>
                  <a:srgbClr val="1D1D1B"/>
                </a:solidFill>
                <a:latin typeface="+mn-lt"/>
                <a:cs typeface="Tahoma"/>
              </a:rPr>
              <a:t>tecnologías</a:t>
            </a:r>
            <a:r>
              <a:rPr lang="es-ES" sz="1200" b="1" spc="2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40" dirty="0">
                <a:solidFill>
                  <a:srgbClr val="1D1D1B"/>
                </a:solidFill>
                <a:latin typeface="+mn-lt"/>
                <a:cs typeface="Tahoma"/>
              </a:rPr>
              <a:t>en</a:t>
            </a:r>
            <a:r>
              <a:rPr lang="es-ES" sz="1200" b="1" spc="4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5" dirty="0">
                <a:solidFill>
                  <a:srgbClr val="1D1D1B"/>
                </a:solidFill>
                <a:latin typeface="+mn-lt"/>
                <a:cs typeface="Tahoma"/>
              </a:rPr>
              <a:t>el</a:t>
            </a:r>
            <a:r>
              <a:rPr lang="es-ES" sz="1200" b="1" spc="36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15" dirty="0">
                <a:solidFill>
                  <a:srgbClr val="1D1D1B"/>
                </a:solidFill>
                <a:latin typeface="+mn-lt"/>
                <a:cs typeface="Tahoma"/>
              </a:rPr>
              <a:t>sector</a:t>
            </a:r>
            <a:r>
              <a:rPr lang="es-ES" sz="1200" b="1" spc="2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25" dirty="0">
                <a:solidFill>
                  <a:srgbClr val="1D1D1B"/>
                </a:solidFill>
                <a:latin typeface="+mn-lt"/>
                <a:cs typeface="Tahoma"/>
              </a:rPr>
              <a:t>del </a:t>
            </a:r>
            <a:r>
              <a:rPr lang="es-ES" sz="1200" b="1" spc="3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5" dirty="0">
                <a:solidFill>
                  <a:srgbClr val="1D1D1B"/>
                </a:solidFill>
                <a:latin typeface="+mn-lt"/>
                <a:cs typeface="Tahoma"/>
              </a:rPr>
              <a:t>desarrollo </a:t>
            </a:r>
            <a:r>
              <a:rPr lang="es-ES" sz="1200" b="1" spc="35" dirty="0">
                <a:solidFill>
                  <a:srgbClr val="1D1D1B"/>
                </a:solidFill>
                <a:latin typeface="+mn-lt"/>
                <a:cs typeface="Tahoma"/>
              </a:rPr>
              <a:t>web </a:t>
            </a:r>
            <a:r>
              <a:rPr lang="es-ES" sz="1200" b="1" spc="15" dirty="0">
                <a:solidFill>
                  <a:srgbClr val="1D1D1B"/>
                </a:solidFill>
                <a:latin typeface="+mn-lt"/>
                <a:cs typeface="Tahoma"/>
              </a:rPr>
              <a:t>se actualizan </a:t>
            </a:r>
            <a:r>
              <a:rPr lang="es-ES" sz="1200" b="1" spc="20" dirty="0">
                <a:solidFill>
                  <a:srgbClr val="1D1D1B"/>
                </a:solidFill>
                <a:latin typeface="+mn-lt"/>
                <a:cs typeface="Tahoma"/>
              </a:rPr>
              <a:t>tan </a:t>
            </a:r>
            <a:r>
              <a:rPr lang="es-ES" sz="1200" b="1" spc="30" dirty="0">
                <a:solidFill>
                  <a:srgbClr val="1D1D1B"/>
                </a:solidFill>
                <a:latin typeface="+mn-lt"/>
                <a:cs typeface="Tahoma"/>
              </a:rPr>
              <a:t>rápidamente </a:t>
            </a:r>
            <a:r>
              <a:rPr lang="es-ES" sz="1200" b="1" spc="3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que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50" dirty="0">
                <a:solidFill>
                  <a:srgbClr val="1D1D1B"/>
                </a:solidFill>
                <a:latin typeface="+mn-lt"/>
                <a:cs typeface="Verdana"/>
              </a:rPr>
              <a:t>un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g</a:t>
            </a: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a</a:t>
            </a:r>
            <a:r>
              <a:rPr lang="es-ES" sz="1200" spc="45" dirty="0">
                <a:solidFill>
                  <a:srgbClr val="1D1D1B"/>
                </a:solidFill>
                <a:latin typeface="+mn-lt"/>
                <a:cs typeface="Verdana"/>
              </a:rPr>
              <a:t>do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de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una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0" dirty="0">
                <a:solidFill>
                  <a:srgbClr val="1D1D1B"/>
                </a:solidFill>
                <a:latin typeface="+mn-lt"/>
                <a:cs typeface="Verdana"/>
              </a:rPr>
              <a:t>du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a</a:t>
            </a:r>
            <a:r>
              <a:rPr lang="es-ES" sz="1200" spc="30" dirty="0">
                <a:solidFill>
                  <a:srgbClr val="1D1D1B"/>
                </a:solidFill>
                <a:latin typeface="+mn-lt"/>
                <a:cs typeface="Verdana"/>
              </a:rPr>
              <a:t>ción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de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90" dirty="0">
                <a:solidFill>
                  <a:srgbClr val="1D1D1B"/>
                </a:solidFill>
                <a:latin typeface="+mn-lt"/>
                <a:cs typeface="Verdana"/>
              </a:rPr>
              <a:t>3-5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añ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os</a:t>
            </a:r>
            <a:r>
              <a:rPr lang="es-ES" sz="1200" spc="-1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0" dirty="0">
                <a:solidFill>
                  <a:srgbClr val="1D1D1B"/>
                </a:solidFill>
                <a:latin typeface="+mn-lt"/>
                <a:cs typeface="Verdana"/>
              </a:rPr>
              <a:t>pod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ía  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no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estar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0" dirty="0">
                <a:solidFill>
                  <a:srgbClr val="1D1D1B"/>
                </a:solidFill>
                <a:latin typeface="+mn-lt"/>
                <a:cs typeface="Verdana"/>
              </a:rPr>
              <a:t>en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condiciones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de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responder 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adecuadamente 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a </a:t>
            </a:r>
            <a:r>
              <a:rPr lang="es-ES" sz="1200" spc="-20" dirty="0">
                <a:solidFill>
                  <a:srgbClr val="1D1D1B"/>
                </a:solidFill>
                <a:latin typeface="+mn-lt"/>
                <a:cs typeface="Verdana"/>
              </a:rPr>
              <a:t>las </a:t>
            </a:r>
            <a:r>
              <a:rPr lang="es-ES" sz="1200" b="1" spc="15" dirty="0">
                <a:solidFill>
                  <a:srgbClr val="1D1D1B"/>
                </a:solidFill>
                <a:latin typeface="+mn-lt"/>
                <a:cs typeface="Tahoma"/>
              </a:rPr>
              <a:t>exigencias</a:t>
            </a:r>
            <a:r>
              <a:rPr lang="es-ES" sz="1200" b="1" spc="20" dirty="0">
                <a:solidFill>
                  <a:srgbClr val="1D1D1B"/>
                </a:solidFill>
                <a:latin typeface="+mn-lt"/>
                <a:cs typeface="Tahoma"/>
              </a:rPr>
              <a:t> actuales</a:t>
            </a:r>
            <a:r>
              <a:rPr lang="es-ES" sz="1200" b="1" spc="25" dirty="0">
                <a:solidFill>
                  <a:srgbClr val="1D1D1B"/>
                </a:solidFill>
                <a:latin typeface="+mn-lt"/>
                <a:cs typeface="Tahoma"/>
              </a:rPr>
              <a:t> del </a:t>
            </a:r>
            <a:r>
              <a:rPr lang="es-ES" sz="1200" b="1" spc="3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15" dirty="0">
                <a:solidFill>
                  <a:srgbClr val="1D1D1B"/>
                </a:solidFill>
                <a:latin typeface="+mn-lt"/>
                <a:cs typeface="Tahoma"/>
              </a:rPr>
              <a:t>mercado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.</a:t>
            </a:r>
            <a:endParaRPr lang="es-ES" sz="1200" dirty="0">
              <a:latin typeface="+mn-lt"/>
              <a:cs typeface="Verdana"/>
            </a:endParaRPr>
          </a:p>
          <a:p>
            <a:pPr>
              <a:lnSpc>
                <a:spcPct val="100000"/>
              </a:lnSpc>
            </a:pPr>
            <a:endParaRPr lang="es-ES" sz="1200" dirty="0">
              <a:latin typeface="+mn-lt"/>
              <a:cs typeface="Verdana"/>
            </a:endParaRPr>
          </a:p>
          <a:p>
            <a:pPr marL="12700" marR="1256665">
              <a:lnSpc>
                <a:spcPts val="2200"/>
              </a:lnSpc>
              <a:spcBef>
                <a:spcPts val="1255"/>
              </a:spcBef>
            </a:pPr>
            <a:r>
              <a:rPr lang="es-ES" sz="1200" b="1" spc="30" dirty="0">
                <a:solidFill>
                  <a:srgbClr val="1D1D1B"/>
                </a:solidFill>
                <a:latin typeface="+mn-lt"/>
                <a:cs typeface="Tahoma"/>
              </a:rPr>
              <a:t>¿Cuánto </a:t>
            </a:r>
            <a:r>
              <a:rPr lang="es-ES" sz="1200" b="1" spc="60" dirty="0">
                <a:solidFill>
                  <a:srgbClr val="1D1D1B"/>
                </a:solidFill>
                <a:latin typeface="+mn-lt"/>
                <a:cs typeface="Tahoma"/>
              </a:rPr>
              <a:t>gana </a:t>
            </a:r>
            <a:r>
              <a:rPr lang="es-ES" sz="1200" b="1" spc="85" dirty="0">
                <a:solidFill>
                  <a:srgbClr val="1D1D1B"/>
                </a:solidFill>
                <a:latin typeface="+mn-lt"/>
                <a:cs typeface="Tahoma"/>
              </a:rPr>
              <a:t>un </a:t>
            </a:r>
            <a:r>
              <a:rPr lang="es-ES" sz="1200" b="1" spc="9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20" dirty="0">
                <a:solidFill>
                  <a:srgbClr val="1D1D1B"/>
                </a:solidFill>
                <a:latin typeface="+mn-lt"/>
                <a:cs typeface="Tahoma"/>
              </a:rPr>
              <a:t>desarrollador</a:t>
            </a:r>
            <a:r>
              <a:rPr lang="es-ES" sz="1200" b="1" spc="-110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30" dirty="0">
                <a:solidFill>
                  <a:srgbClr val="1D1D1B"/>
                </a:solidFill>
                <a:latin typeface="+mn-lt"/>
                <a:cs typeface="Tahoma"/>
              </a:rPr>
              <a:t>web?</a:t>
            </a:r>
            <a:endParaRPr lang="es-ES" sz="1200" dirty="0">
              <a:latin typeface="+mn-lt"/>
              <a:cs typeface="Tahoma"/>
            </a:endParaRPr>
          </a:p>
          <a:p>
            <a:pPr marL="25400" marR="5080" algn="just">
              <a:lnSpc>
                <a:spcPct val="100000"/>
              </a:lnSpc>
              <a:spcBef>
                <a:spcPts val="1705"/>
              </a:spcBef>
            </a:pPr>
            <a:r>
              <a:rPr lang="es-ES" sz="1200" spc="60" dirty="0">
                <a:solidFill>
                  <a:srgbClr val="1D1D1B"/>
                </a:solidFill>
                <a:latin typeface="+mn-lt"/>
                <a:cs typeface="Verdana"/>
              </a:rPr>
              <a:t>Un</a:t>
            </a:r>
            <a:r>
              <a:rPr lang="es-ES" sz="1200" spc="6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desarrollador</a:t>
            </a: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 junior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podría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ganar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unos 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b="1" spc="15" dirty="0">
                <a:solidFill>
                  <a:srgbClr val="1D1D1B"/>
                </a:solidFill>
                <a:latin typeface="+mn-lt"/>
                <a:cs typeface="Tahoma"/>
              </a:rPr>
              <a:t>25.000€</a:t>
            </a:r>
            <a:r>
              <a:rPr lang="es-ES" sz="1200" b="1" spc="20" dirty="0">
                <a:solidFill>
                  <a:srgbClr val="1D1D1B"/>
                </a:solidFill>
                <a:latin typeface="+mn-lt"/>
                <a:cs typeface="Tahoma"/>
              </a:rPr>
              <a:t> anuales</a:t>
            </a:r>
            <a:r>
              <a:rPr lang="es-ES" sz="1200" b="1" spc="2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40" dirty="0">
                <a:solidFill>
                  <a:srgbClr val="1D1D1B"/>
                </a:solidFill>
                <a:latin typeface="+mn-lt"/>
                <a:cs typeface="Tahoma"/>
              </a:rPr>
              <a:t>según</a:t>
            </a:r>
            <a:r>
              <a:rPr lang="es-ES" sz="1200" b="1" spc="45" dirty="0">
                <a:solidFill>
                  <a:srgbClr val="1D1D1B"/>
                </a:solidFill>
                <a:latin typeface="+mn-lt"/>
                <a:cs typeface="Tahoma"/>
              </a:rPr>
              <a:t> </a:t>
            </a:r>
            <a:r>
              <a:rPr lang="es-ES" sz="1200" b="1" spc="-10" dirty="0">
                <a:solidFill>
                  <a:srgbClr val="1D1D1B"/>
                </a:solidFill>
                <a:latin typeface="+mn-lt"/>
                <a:cs typeface="Tahoma"/>
              </a:rPr>
              <a:t>Glassdoor.es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,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pero 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pueden</a:t>
            </a:r>
            <a:r>
              <a:rPr lang="es-ES" sz="1200" spc="-1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20" dirty="0">
                <a:solidFill>
                  <a:srgbClr val="1D1D1B"/>
                </a:solidFill>
                <a:latin typeface="+mn-lt"/>
                <a:cs typeface="Verdana"/>
              </a:rPr>
              <a:t>ser</a:t>
            </a:r>
            <a:r>
              <a:rPr lang="es-ES" sz="1200" spc="-1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supe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rio</a:t>
            </a:r>
            <a:r>
              <a:rPr lang="es-ES" sz="1200" spc="-25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es</a:t>
            </a:r>
            <a:r>
              <a:rPr lang="es-ES" sz="1200" spc="-1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15" dirty="0">
                <a:solidFill>
                  <a:srgbClr val="1D1D1B"/>
                </a:solidFill>
                <a:latin typeface="+mn-lt"/>
                <a:cs typeface="Verdana"/>
              </a:rPr>
              <a:t>a</a:t>
            </a:r>
            <a:r>
              <a:rPr lang="es-ES" sz="1200" spc="-1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05" dirty="0">
                <a:solidFill>
                  <a:srgbClr val="1D1D1B"/>
                </a:solidFill>
                <a:latin typeface="+mn-lt"/>
                <a:cs typeface="Verdana"/>
              </a:rPr>
              <a:t>m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edida</a:t>
            </a:r>
            <a:r>
              <a:rPr lang="es-ES" sz="1200" spc="-1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que</a:t>
            </a:r>
            <a:r>
              <a:rPr lang="es-ES" sz="1200" spc="-1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demuest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en  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tener </a:t>
            </a:r>
            <a:r>
              <a:rPr lang="es-ES" sz="1200" spc="-20" dirty="0">
                <a:solidFill>
                  <a:srgbClr val="1D1D1B"/>
                </a:solidFill>
                <a:latin typeface="+mn-lt"/>
                <a:cs typeface="Verdana"/>
              </a:rPr>
              <a:t>las 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competencias </a:t>
            </a:r>
            <a:r>
              <a:rPr lang="es-ES" sz="1200" spc="-60" dirty="0">
                <a:solidFill>
                  <a:srgbClr val="1D1D1B"/>
                </a:solidFill>
                <a:latin typeface="+mn-lt"/>
                <a:cs typeface="Verdana"/>
              </a:rPr>
              <a:t>y</a:t>
            </a:r>
            <a:r>
              <a:rPr lang="es-ES" sz="1200" spc="-5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25" dirty="0">
                <a:solidFill>
                  <a:srgbClr val="1D1D1B"/>
                </a:solidFill>
                <a:latin typeface="+mn-lt"/>
                <a:cs typeface="Verdana"/>
              </a:rPr>
              <a:t>métodos </a:t>
            </a:r>
            <a:r>
              <a:rPr lang="es-ES" sz="1200" spc="35" dirty="0">
                <a:solidFill>
                  <a:srgbClr val="1D1D1B"/>
                </a:solidFill>
                <a:latin typeface="+mn-lt"/>
                <a:cs typeface="Verdana"/>
              </a:rPr>
              <a:t>de </a:t>
            </a:r>
            <a:r>
              <a:rPr lang="es-ES" sz="1200" spc="-10" dirty="0">
                <a:solidFill>
                  <a:srgbClr val="1D1D1B"/>
                </a:solidFill>
                <a:latin typeface="+mn-lt"/>
                <a:cs typeface="Verdana"/>
              </a:rPr>
              <a:t>trabajo </a:t>
            </a:r>
            <a:r>
              <a:rPr lang="es-ES" sz="1200" spc="-5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55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20" dirty="0">
                <a:solidFill>
                  <a:srgbClr val="1D1D1B"/>
                </a:solidFill>
                <a:latin typeface="+mn-lt"/>
                <a:cs typeface="Verdana"/>
              </a:rPr>
              <a:t>eque</a:t>
            </a:r>
            <a:r>
              <a:rPr lang="es-ES" sz="1200" spc="5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10" dirty="0">
                <a:solidFill>
                  <a:srgbClr val="1D1D1B"/>
                </a:solidFill>
                <a:latin typeface="+mn-lt"/>
                <a:cs typeface="Verdana"/>
              </a:rPr>
              <a:t>idos</a:t>
            </a:r>
            <a:r>
              <a:rPr lang="es-ES" sz="1200" spc="-11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15" dirty="0">
                <a:solidFill>
                  <a:srgbClr val="1D1D1B"/>
                </a:solidFill>
                <a:latin typeface="+mn-lt"/>
                <a:cs typeface="Verdana"/>
              </a:rPr>
              <a:t>por</a:t>
            </a:r>
            <a:r>
              <a:rPr lang="es-ES" sz="1200" spc="-11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-20" dirty="0">
                <a:solidFill>
                  <a:srgbClr val="1D1D1B"/>
                </a:solidFill>
                <a:latin typeface="+mn-lt"/>
                <a:cs typeface="Verdana"/>
              </a:rPr>
              <a:t>las</a:t>
            </a:r>
            <a:r>
              <a:rPr lang="es-ES" sz="1200" spc="-110" dirty="0">
                <a:solidFill>
                  <a:srgbClr val="1D1D1B"/>
                </a:solidFill>
                <a:latin typeface="+mn-lt"/>
                <a:cs typeface="Verdana"/>
              </a:rPr>
              <a:t> </a:t>
            </a:r>
            <a:r>
              <a:rPr lang="es-ES" sz="1200" spc="40" dirty="0">
                <a:solidFill>
                  <a:srgbClr val="1D1D1B"/>
                </a:solidFill>
                <a:latin typeface="+mn-lt"/>
                <a:cs typeface="Verdana"/>
              </a:rPr>
              <a:t>emp</a:t>
            </a:r>
            <a:r>
              <a:rPr lang="es-ES" sz="1200" dirty="0">
                <a:solidFill>
                  <a:srgbClr val="1D1D1B"/>
                </a:solidFill>
                <a:latin typeface="+mn-lt"/>
                <a:cs typeface="Verdana"/>
              </a:rPr>
              <a:t>r</a:t>
            </a:r>
            <a:r>
              <a:rPr lang="es-ES" sz="1200" spc="-55" dirty="0">
                <a:solidFill>
                  <a:srgbClr val="1D1D1B"/>
                </a:solidFill>
                <a:latin typeface="+mn-lt"/>
                <a:cs typeface="Verdana"/>
              </a:rPr>
              <a:t>esas.</a:t>
            </a:r>
            <a:endParaRPr lang="es-ES" sz="1200" dirty="0">
              <a:latin typeface="+mn-lt"/>
              <a:cs typeface="Verdana"/>
            </a:endParaRPr>
          </a:p>
          <a:p>
            <a:endParaRPr lang="es-ES_tradnl" dirty="0"/>
          </a:p>
        </p:txBody>
      </p:sp>
      <p:sp>
        <p:nvSpPr>
          <p:cNvPr id="6" name="object 45">
            <a:extLst>
              <a:ext uri="{FF2B5EF4-FFF2-40B4-BE49-F238E27FC236}">
                <a16:creationId xmlns:a16="http://schemas.microsoft.com/office/drawing/2014/main" id="{E854683B-E745-40ED-BD50-F88410B9D960}"/>
              </a:ext>
            </a:extLst>
          </p:cNvPr>
          <p:cNvSpPr txBox="1"/>
          <p:nvPr/>
        </p:nvSpPr>
        <p:spPr>
          <a:xfrm>
            <a:off x="838200" y="5929650"/>
            <a:ext cx="11007055" cy="59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56360" algn="l"/>
              </a:tabLst>
            </a:pPr>
            <a:endParaRPr lang="es-ES" sz="1200" dirty="0">
              <a:latin typeface="Verdana"/>
              <a:cs typeface="Verdana"/>
            </a:endParaRPr>
          </a:p>
          <a:p>
            <a:pPr marL="12700">
              <a:spcBef>
                <a:spcPts val="100"/>
              </a:spcBef>
              <a:tabLst>
                <a:tab pos="1356360" algn="l"/>
              </a:tabLst>
            </a:pPr>
            <a:endParaRPr lang="es-ES" sz="12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6360" algn="l"/>
              </a:tabLst>
            </a:pPr>
            <a:endParaRPr sz="1200" dirty="0">
              <a:latin typeface="Verdana"/>
              <a:cs typeface="Verdana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04166BB-ED2B-45A0-B2FF-28E3A290F946}"/>
              </a:ext>
            </a:extLst>
          </p:cNvPr>
          <p:cNvSpPr/>
          <p:nvPr/>
        </p:nvSpPr>
        <p:spPr>
          <a:xfrm>
            <a:off x="10714649" y="6170485"/>
            <a:ext cx="4972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</a:p>
        </p:txBody>
      </p:sp>
      <p:pic>
        <p:nvPicPr>
          <p:cNvPr id="35" name="object 11">
            <a:extLst>
              <a:ext uri="{FF2B5EF4-FFF2-40B4-BE49-F238E27FC236}">
                <a16:creationId xmlns:a16="http://schemas.microsoft.com/office/drawing/2014/main" id="{11691BF0-A1A4-41E6-BFD8-5BEA9A94692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1727" y="210344"/>
            <a:ext cx="1305165" cy="209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7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Justificación: Sueldos medios del sector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838200" y="1711325"/>
            <a:ext cx="10515600" cy="4351338"/>
          </a:xfrm>
        </p:spPr>
        <p:txBody>
          <a:bodyPr>
            <a:normAutofit/>
          </a:bodyPr>
          <a:lstStyle/>
          <a:p>
            <a:r>
              <a:rPr lang="es-ES" sz="4400" b="1" spc="-145" dirty="0">
                <a:solidFill>
                  <a:srgbClr val="1D1D1B"/>
                </a:solidFill>
                <a:latin typeface="Tahoma"/>
                <a:cs typeface="Tahoma"/>
              </a:rPr>
              <a:t>Sueldo medio: </a:t>
            </a:r>
          </a:p>
          <a:p>
            <a:r>
              <a:rPr lang="es-ES" sz="4400" b="1" spc="-145" dirty="0">
                <a:solidFill>
                  <a:srgbClr val="1D1D1B"/>
                </a:solidFill>
                <a:latin typeface="Tahoma"/>
                <a:cs typeface="Tahoma"/>
              </a:rPr>
              <a:t>25</a:t>
            </a:r>
            <a:r>
              <a:rPr lang="es-ES" sz="4400" b="1" spc="-95" dirty="0">
                <a:solidFill>
                  <a:srgbClr val="1D1D1B"/>
                </a:solidFill>
                <a:latin typeface="Tahoma"/>
                <a:cs typeface="Tahoma"/>
              </a:rPr>
              <a:t>.</a:t>
            </a:r>
            <a:r>
              <a:rPr lang="es-ES" sz="4400" b="1" spc="70" dirty="0">
                <a:solidFill>
                  <a:srgbClr val="1D1D1B"/>
                </a:solidFill>
                <a:latin typeface="Tahoma"/>
                <a:cs typeface="Tahoma"/>
              </a:rPr>
              <a:t>000</a:t>
            </a:r>
            <a:r>
              <a:rPr lang="es-ES" sz="4400" b="1" spc="350" dirty="0">
                <a:solidFill>
                  <a:srgbClr val="1D1D1B"/>
                </a:solidFill>
                <a:latin typeface="Tahoma"/>
                <a:cs typeface="Tahoma"/>
              </a:rPr>
              <a:t>€</a:t>
            </a:r>
            <a:r>
              <a:rPr lang="es-ES" b="1" spc="-120" dirty="0">
                <a:solidFill>
                  <a:srgbClr val="1D1D1B"/>
                </a:solidFill>
                <a:latin typeface="Verdana"/>
                <a:cs typeface="Tahoma"/>
              </a:rPr>
              <a:t>	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El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sueldo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05" dirty="0">
                <a:solidFill>
                  <a:srgbClr val="1D1D1B"/>
                </a:solidFill>
                <a:latin typeface="Verdana"/>
                <a:cs typeface="Verdana"/>
              </a:rPr>
              <a:t>m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edio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de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25" dirty="0">
                <a:solidFill>
                  <a:srgbClr val="1D1D1B"/>
                </a:solidFill>
                <a:latin typeface="Verdana"/>
                <a:cs typeface="Verdana"/>
              </a:rPr>
              <a:t>un</a:t>
            </a:r>
            <a:r>
              <a:rPr lang="es-ES" sz="2800" spc="-1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-25" dirty="0">
                <a:solidFill>
                  <a:srgbClr val="1D1D1B"/>
                </a:solidFill>
                <a:latin typeface="Verdana"/>
                <a:cs typeface="Verdana"/>
              </a:rPr>
              <a:t>desa</a:t>
            </a:r>
            <a:r>
              <a:rPr lang="es-ES" sz="2800" spc="-30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800" spc="-70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800" spc="-20" dirty="0">
                <a:solidFill>
                  <a:srgbClr val="1D1D1B"/>
                </a:solidFill>
                <a:latin typeface="Verdana"/>
                <a:cs typeface="Verdana"/>
              </a:rPr>
              <a:t>olla</a:t>
            </a:r>
            <a:r>
              <a:rPr lang="es-ES" sz="2800" spc="-5" dirty="0">
                <a:solidFill>
                  <a:srgbClr val="1D1D1B"/>
                </a:solidFill>
                <a:latin typeface="Verdana"/>
                <a:cs typeface="Verdana"/>
              </a:rPr>
              <a:t>dor</a:t>
            </a:r>
            <a:r>
              <a:rPr lang="es-ES" sz="2800" spc="-12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w</a:t>
            </a:r>
            <a:r>
              <a:rPr lang="es-ES" sz="2800" spc="10" dirty="0">
                <a:solidFill>
                  <a:srgbClr val="1D1D1B"/>
                </a:solidFill>
                <a:latin typeface="Verdana"/>
                <a:cs typeface="Verdana"/>
              </a:rPr>
              <a:t>e</a:t>
            </a:r>
            <a:r>
              <a:rPr lang="es-ES" sz="2800" spc="-5" dirty="0">
                <a:solidFill>
                  <a:srgbClr val="1D1D1B"/>
                </a:solidFill>
                <a:latin typeface="Verdana"/>
                <a:cs typeface="Verdana"/>
              </a:rPr>
              <a:t>b (JUNIOR) de 0 a 3 años de experiencia</a:t>
            </a:r>
            <a:r>
              <a:rPr lang="es-ES" sz="2800" spc="-190" dirty="0">
                <a:solidFill>
                  <a:srgbClr val="1D1D1B"/>
                </a:solidFill>
                <a:latin typeface="Verdana"/>
                <a:cs typeface="Verdana"/>
              </a:rPr>
              <a:t>.  </a:t>
            </a:r>
            <a:endParaRPr lang="es-ES" sz="4400" b="1" spc="-120" dirty="0">
              <a:solidFill>
                <a:srgbClr val="1D1D1B"/>
              </a:solidFill>
              <a:latin typeface="Tahoma"/>
              <a:cs typeface="Tahoma"/>
            </a:endParaRPr>
          </a:p>
          <a:p>
            <a:r>
              <a:rPr lang="es-ES" sz="4400" b="1" spc="-120" dirty="0">
                <a:solidFill>
                  <a:srgbClr val="1D1D1B"/>
                </a:solidFill>
                <a:latin typeface="Tahoma"/>
                <a:cs typeface="Tahoma"/>
              </a:rPr>
              <a:t>3</a:t>
            </a:r>
            <a:r>
              <a:rPr lang="es-ES" sz="4400" b="1" spc="-170" dirty="0">
                <a:solidFill>
                  <a:srgbClr val="1D1D1B"/>
                </a:solidFill>
                <a:latin typeface="Tahoma"/>
                <a:cs typeface="Tahoma"/>
              </a:rPr>
              <a:t>3</a:t>
            </a:r>
            <a:r>
              <a:rPr lang="es-ES" sz="4400" b="1" spc="-110" dirty="0">
                <a:solidFill>
                  <a:srgbClr val="1D1D1B"/>
                </a:solidFill>
                <a:latin typeface="Tahoma"/>
                <a:cs typeface="Tahoma"/>
              </a:rPr>
              <a:t>.</a:t>
            </a:r>
            <a:r>
              <a:rPr lang="es-ES" sz="4400" b="1" spc="70" dirty="0">
                <a:solidFill>
                  <a:srgbClr val="1D1D1B"/>
                </a:solidFill>
                <a:latin typeface="Tahoma"/>
                <a:cs typeface="Tahoma"/>
              </a:rPr>
              <a:t>000</a:t>
            </a:r>
            <a:r>
              <a:rPr lang="es-ES" sz="4400" b="1" spc="350" dirty="0">
                <a:solidFill>
                  <a:srgbClr val="1D1D1B"/>
                </a:solidFill>
                <a:latin typeface="Tahoma"/>
                <a:cs typeface="Tahoma"/>
              </a:rPr>
              <a:t>€	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El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sueldo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05" dirty="0">
                <a:solidFill>
                  <a:srgbClr val="1D1D1B"/>
                </a:solidFill>
                <a:latin typeface="Verdana"/>
                <a:cs typeface="Verdana"/>
              </a:rPr>
              <a:t>m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edio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de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un </a:t>
            </a:r>
            <a:r>
              <a:rPr lang="es-ES" sz="2800" spc="-5" dirty="0">
                <a:solidFill>
                  <a:srgbClr val="1D1D1B"/>
                </a:solidFill>
                <a:latin typeface="Verdana"/>
                <a:cs typeface="Verdana"/>
              </a:rPr>
              <a:t>desa</a:t>
            </a:r>
            <a:r>
              <a:rPr lang="es-ES" sz="2800" spc="-15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800" spc="-55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800" spc="-5" dirty="0">
                <a:solidFill>
                  <a:srgbClr val="1D1D1B"/>
                </a:solidFill>
                <a:latin typeface="Verdana"/>
                <a:cs typeface="Verdana"/>
              </a:rPr>
              <a:t>olla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dor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50" dirty="0">
                <a:solidFill>
                  <a:srgbClr val="1D1D1B"/>
                </a:solidFill>
                <a:latin typeface="Verdana"/>
                <a:cs typeface="Verdana"/>
              </a:rPr>
              <a:t>w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eb </a:t>
            </a:r>
            <a:r>
              <a:rPr lang="es-ES" sz="2800" spc="50" dirty="0">
                <a:solidFill>
                  <a:srgbClr val="1D1D1B"/>
                </a:solidFill>
                <a:latin typeface="Verdana"/>
                <a:cs typeface="Verdana"/>
              </a:rPr>
              <a:t>(MEDIO)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con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-90" dirty="0">
                <a:solidFill>
                  <a:srgbClr val="1D1D1B"/>
                </a:solidFill>
                <a:latin typeface="Verdana"/>
                <a:cs typeface="Verdana"/>
              </a:rPr>
              <a:t>3-5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añ</a:t>
            </a:r>
            <a:r>
              <a:rPr lang="es-ES" sz="2800" spc="-10" dirty="0">
                <a:solidFill>
                  <a:srgbClr val="1D1D1B"/>
                </a:solidFill>
                <a:latin typeface="Verdana"/>
                <a:cs typeface="Verdana"/>
              </a:rPr>
              <a:t>os de experiencia. </a:t>
            </a:r>
          </a:p>
          <a:p>
            <a:r>
              <a:rPr lang="es-ES" sz="4400" b="1" spc="-120" dirty="0">
                <a:solidFill>
                  <a:srgbClr val="1D1D1B"/>
                </a:solidFill>
                <a:latin typeface="Tahoma"/>
                <a:cs typeface="Tahoma"/>
              </a:rPr>
              <a:t>5</a:t>
            </a:r>
            <a:r>
              <a:rPr lang="es-ES" sz="4400" b="1" spc="-165" dirty="0">
                <a:solidFill>
                  <a:srgbClr val="1D1D1B"/>
                </a:solidFill>
                <a:latin typeface="Tahoma"/>
                <a:cs typeface="Tahoma"/>
              </a:rPr>
              <a:t>5</a:t>
            </a:r>
            <a:r>
              <a:rPr lang="es-ES" sz="4400" b="1" spc="-105" dirty="0">
                <a:solidFill>
                  <a:srgbClr val="1D1D1B"/>
                </a:solidFill>
                <a:latin typeface="Tahoma"/>
                <a:cs typeface="Tahoma"/>
              </a:rPr>
              <a:t>.</a:t>
            </a:r>
            <a:r>
              <a:rPr lang="es-ES" sz="4400" b="1" spc="70" dirty="0">
                <a:solidFill>
                  <a:srgbClr val="1D1D1B"/>
                </a:solidFill>
                <a:latin typeface="Tahoma"/>
                <a:cs typeface="Tahoma"/>
              </a:rPr>
              <a:t>000</a:t>
            </a:r>
            <a:r>
              <a:rPr lang="es-ES" sz="4400" b="1" spc="350" dirty="0">
                <a:solidFill>
                  <a:srgbClr val="1D1D1B"/>
                </a:solidFill>
                <a:latin typeface="Tahoma"/>
                <a:cs typeface="Tahoma"/>
              </a:rPr>
              <a:t>€</a:t>
            </a:r>
            <a:r>
              <a:rPr lang="es-ES" sz="4400" b="1" dirty="0">
                <a:solidFill>
                  <a:srgbClr val="1D1D1B"/>
                </a:solidFill>
                <a:latin typeface="Tahoma"/>
                <a:cs typeface="Tahoma"/>
              </a:rPr>
              <a:t>	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El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sueldo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105" dirty="0">
                <a:solidFill>
                  <a:srgbClr val="1D1D1B"/>
                </a:solidFill>
                <a:latin typeface="Verdana"/>
                <a:cs typeface="Verdana"/>
              </a:rPr>
              <a:t>m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edio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de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50" dirty="0">
                <a:solidFill>
                  <a:srgbClr val="1D1D1B"/>
                </a:solidFill>
                <a:latin typeface="Verdana"/>
                <a:cs typeface="Verdana"/>
              </a:rPr>
              <a:t>un desarrollador web (SENIOR) con 5 a 8 años de </a:t>
            </a:r>
            <a:r>
              <a:rPr lang="es-ES" sz="2800" spc="20" dirty="0">
                <a:solidFill>
                  <a:srgbClr val="1D1D1B"/>
                </a:solidFill>
                <a:latin typeface="Verdana"/>
                <a:cs typeface="Verdana"/>
              </a:rPr>
              <a:t>añ</a:t>
            </a:r>
            <a:r>
              <a:rPr lang="es-ES" sz="2800" spc="-10" dirty="0">
                <a:solidFill>
                  <a:srgbClr val="1D1D1B"/>
                </a:solidFill>
                <a:latin typeface="Verdana"/>
                <a:cs typeface="Verdana"/>
              </a:rPr>
              <a:t>os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35" dirty="0">
                <a:solidFill>
                  <a:srgbClr val="1D1D1B"/>
                </a:solidFill>
                <a:latin typeface="Verdana"/>
                <a:cs typeface="Verdana"/>
              </a:rPr>
              <a:t>de</a:t>
            </a:r>
            <a:r>
              <a:rPr lang="es-ES" sz="2800" spc="-110" dirty="0">
                <a:solidFill>
                  <a:srgbClr val="1D1D1B"/>
                </a:solidFill>
                <a:latin typeface="Verdana"/>
                <a:cs typeface="Verdana"/>
              </a:rPr>
              <a:t> </a:t>
            </a:r>
            <a:r>
              <a:rPr lang="es-ES" sz="2800" spc="-10" dirty="0">
                <a:solidFill>
                  <a:srgbClr val="1D1D1B"/>
                </a:solidFill>
                <a:latin typeface="Verdana"/>
                <a:cs typeface="Verdana"/>
              </a:rPr>
              <a:t>expe</a:t>
            </a:r>
            <a:r>
              <a:rPr lang="es-ES" sz="2800" spc="-15" dirty="0">
                <a:solidFill>
                  <a:srgbClr val="1D1D1B"/>
                </a:solidFill>
                <a:latin typeface="Verdana"/>
                <a:cs typeface="Verdana"/>
              </a:rPr>
              <a:t>r</a:t>
            </a:r>
            <a:r>
              <a:rPr lang="es-ES" sz="2800" spc="15" dirty="0">
                <a:solidFill>
                  <a:srgbClr val="1D1D1B"/>
                </a:solidFill>
                <a:latin typeface="Verdana"/>
                <a:cs typeface="Verdana"/>
              </a:rPr>
              <a:t>ien</a:t>
            </a:r>
            <a:r>
              <a:rPr lang="es-ES" sz="2800" spc="-40" dirty="0">
                <a:solidFill>
                  <a:srgbClr val="1D1D1B"/>
                </a:solidFill>
                <a:latin typeface="Verdana"/>
                <a:cs typeface="Verdana"/>
              </a:rPr>
              <a:t>cia.</a:t>
            </a:r>
            <a:endParaRPr lang="es-ES" sz="2800" dirty="0">
              <a:latin typeface="Verdana"/>
              <a:cs typeface="Verdana"/>
            </a:endParaRPr>
          </a:p>
          <a:p>
            <a:r>
              <a:rPr lang="es-ES" sz="800" b="1" spc="-15" dirty="0">
                <a:solidFill>
                  <a:srgbClr val="1D1D1B"/>
                </a:solidFill>
                <a:latin typeface="Tahoma"/>
                <a:cs typeface="Tahoma"/>
              </a:rPr>
              <a:t>*Fuente:</a:t>
            </a:r>
            <a:r>
              <a:rPr lang="es-ES" sz="800" b="1" spc="-10" dirty="0">
                <a:solidFill>
                  <a:srgbClr val="1D1D1B"/>
                </a:solidFill>
                <a:latin typeface="Tahoma"/>
                <a:cs typeface="Tahoma"/>
              </a:rPr>
              <a:t> </a:t>
            </a:r>
            <a:r>
              <a:rPr lang="es-ES" sz="800" spc="-5" dirty="0">
                <a:solidFill>
                  <a:srgbClr val="1D1D1B"/>
                </a:solidFill>
                <a:latin typeface="Verdana"/>
                <a:cs typeface="Verdana"/>
                <a:hlinkClick r:id="rId2"/>
              </a:rPr>
              <a:t>www.glassdoor.es</a:t>
            </a:r>
            <a:endParaRPr lang="es-ES" sz="800" dirty="0">
              <a:latin typeface="Verdana"/>
              <a:cs typeface="Verdana"/>
            </a:endParaRPr>
          </a:p>
          <a:p>
            <a:endParaRPr lang="es-ES_tradn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B00B00F-15E6-4EBB-A3AE-45D4F1D9BD1B}"/>
              </a:ext>
            </a:extLst>
          </p:cNvPr>
          <p:cNvSpPr/>
          <p:nvPr/>
        </p:nvSpPr>
        <p:spPr>
          <a:xfrm>
            <a:off x="10714649" y="6170485"/>
            <a:ext cx="4972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F9AEB2F5-E39D-432D-8D02-97090F826D5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 rot="18240785">
            <a:off x="10086133" y="427813"/>
            <a:ext cx="1521043" cy="22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4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Journey</a:t>
            </a:r>
            <a:r>
              <a:rPr lang="es-ES" dirty="0"/>
              <a:t> de los alumnos</a:t>
            </a:r>
            <a:endParaRPr lang="es-ES_tradnl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5DF85AC-6F7E-4E72-A0B6-F8133D2CD547}"/>
              </a:ext>
            </a:extLst>
          </p:cNvPr>
          <p:cNvSpPr/>
          <p:nvPr/>
        </p:nvSpPr>
        <p:spPr>
          <a:xfrm>
            <a:off x="952119" y="3755063"/>
            <a:ext cx="2352040" cy="347980"/>
          </a:xfrm>
          <a:custGeom>
            <a:avLst/>
            <a:gdLst/>
            <a:ahLst/>
            <a:cxnLst/>
            <a:rect l="l" t="t" r="r" b="b"/>
            <a:pathLst>
              <a:path w="2352040" h="347979">
                <a:moveTo>
                  <a:pt x="2293620" y="0"/>
                </a:moveTo>
                <a:lnTo>
                  <a:pt x="57911" y="0"/>
                </a:lnTo>
                <a:lnTo>
                  <a:pt x="35372" y="4548"/>
                </a:lnTo>
                <a:lnTo>
                  <a:pt x="16964" y="16954"/>
                </a:lnTo>
                <a:lnTo>
                  <a:pt x="4551" y="35361"/>
                </a:lnTo>
                <a:lnTo>
                  <a:pt x="0" y="57912"/>
                </a:lnTo>
                <a:lnTo>
                  <a:pt x="0" y="289560"/>
                </a:lnTo>
                <a:lnTo>
                  <a:pt x="4551" y="312110"/>
                </a:lnTo>
                <a:lnTo>
                  <a:pt x="16964" y="330517"/>
                </a:lnTo>
                <a:lnTo>
                  <a:pt x="35372" y="342923"/>
                </a:lnTo>
                <a:lnTo>
                  <a:pt x="57911" y="347472"/>
                </a:lnTo>
                <a:lnTo>
                  <a:pt x="2293620" y="347472"/>
                </a:lnTo>
                <a:lnTo>
                  <a:pt x="2316170" y="342923"/>
                </a:lnTo>
                <a:lnTo>
                  <a:pt x="2334577" y="330517"/>
                </a:lnTo>
                <a:lnTo>
                  <a:pt x="2346983" y="312110"/>
                </a:lnTo>
                <a:lnTo>
                  <a:pt x="2351532" y="289560"/>
                </a:lnTo>
                <a:lnTo>
                  <a:pt x="2351532" y="57912"/>
                </a:lnTo>
                <a:lnTo>
                  <a:pt x="2346983" y="35361"/>
                </a:lnTo>
                <a:lnTo>
                  <a:pt x="2334577" y="16954"/>
                </a:lnTo>
                <a:lnTo>
                  <a:pt x="2316170" y="4548"/>
                </a:lnTo>
                <a:lnTo>
                  <a:pt x="229362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7CAC022-57E6-401D-8816-8DC0E088C117}"/>
              </a:ext>
            </a:extLst>
          </p:cNvPr>
          <p:cNvSpPr txBox="1"/>
          <p:nvPr/>
        </p:nvSpPr>
        <p:spPr>
          <a:xfrm>
            <a:off x="1217702" y="3820976"/>
            <a:ext cx="18192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ORIEN</a:t>
            </a:r>
            <a:r>
              <a:rPr sz="1200" spc="-8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ACIÓN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ABORA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5">
            <a:extLst>
              <a:ext uri="{FF2B5EF4-FFF2-40B4-BE49-F238E27FC236}">
                <a16:creationId xmlns:a16="http://schemas.microsoft.com/office/drawing/2014/main" id="{0626F8AD-5132-4B2B-83E1-62D535119C3B}"/>
              </a:ext>
            </a:extLst>
          </p:cNvPr>
          <p:cNvGrpSpPr/>
          <p:nvPr/>
        </p:nvGrpSpPr>
        <p:grpSpPr>
          <a:xfrm>
            <a:off x="871727" y="3551228"/>
            <a:ext cx="321310" cy="321310"/>
            <a:chOff x="570356" y="4005453"/>
            <a:chExt cx="321310" cy="32131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1B758A31-D454-443D-ADCB-6A4130C085E6}"/>
                </a:ext>
              </a:extLst>
            </p:cNvPr>
            <p:cNvSpPr/>
            <p:nvPr/>
          </p:nvSpPr>
          <p:spPr>
            <a:xfrm>
              <a:off x="598931" y="4034028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31826" y="0"/>
                  </a:moveTo>
                  <a:lnTo>
                    <a:pt x="90157" y="6723"/>
                  </a:lnTo>
                  <a:lnTo>
                    <a:pt x="53969" y="25444"/>
                  </a:lnTo>
                  <a:lnTo>
                    <a:pt x="25433" y="53986"/>
                  </a:lnTo>
                  <a:lnTo>
                    <a:pt x="6720" y="90172"/>
                  </a:lnTo>
                  <a:lnTo>
                    <a:pt x="0" y="131825"/>
                  </a:lnTo>
                  <a:lnTo>
                    <a:pt x="6720" y="173479"/>
                  </a:lnTo>
                  <a:lnTo>
                    <a:pt x="25433" y="209665"/>
                  </a:lnTo>
                  <a:lnTo>
                    <a:pt x="53969" y="238207"/>
                  </a:lnTo>
                  <a:lnTo>
                    <a:pt x="90157" y="256928"/>
                  </a:lnTo>
                  <a:lnTo>
                    <a:pt x="131826" y="263651"/>
                  </a:lnTo>
                  <a:lnTo>
                    <a:pt x="173494" y="256928"/>
                  </a:lnTo>
                  <a:lnTo>
                    <a:pt x="209682" y="238207"/>
                  </a:lnTo>
                  <a:lnTo>
                    <a:pt x="238218" y="209665"/>
                  </a:lnTo>
                  <a:lnTo>
                    <a:pt x="256931" y="173479"/>
                  </a:lnTo>
                  <a:lnTo>
                    <a:pt x="263652" y="131825"/>
                  </a:lnTo>
                  <a:lnTo>
                    <a:pt x="256931" y="90172"/>
                  </a:lnTo>
                  <a:lnTo>
                    <a:pt x="238218" y="53986"/>
                  </a:lnTo>
                  <a:lnTo>
                    <a:pt x="209682" y="25444"/>
                  </a:lnTo>
                  <a:lnTo>
                    <a:pt x="173494" y="6723"/>
                  </a:lnTo>
                  <a:lnTo>
                    <a:pt x="13182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8CCF0F7E-4D49-4EAF-BB75-E1231F10B538}"/>
                </a:ext>
              </a:extLst>
            </p:cNvPr>
            <p:cNvSpPr/>
            <p:nvPr/>
          </p:nvSpPr>
          <p:spPr>
            <a:xfrm>
              <a:off x="598931" y="4034028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31825"/>
                  </a:moveTo>
                  <a:lnTo>
                    <a:pt x="6720" y="90172"/>
                  </a:lnTo>
                  <a:lnTo>
                    <a:pt x="25433" y="53986"/>
                  </a:lnTo>
                  <a:lnTo>
                    <a:pt x="53969" y="25444"/>
                  </a:lnTo>
                  <a:lnTo>
                    <a:pt x="90157" y="6723"/>
                  </a:lnTo>
                  <a:lnTo>
                    <a:pt x="131826" y="0"/>
                  </a:lnTo>
                  <a:lnTo>
                    <a:pt x="173494" y="6723"/>
                  </a:lnTo>
                  <a:lnTo>
                    <a:pt x="209682" y="25444"/>
                  </a:lnTo>
                  <a:lnTo>
                    <a:pt x="238218" y="53986"/>
                  </a:lnTo>
                  <a:lnTo>
                    <a:pt x="256931" y="90172"/>
                  </a:lnTo>
                  <a:lnTo>
                    <a:pt x="263652" y="131825"/>
                  </a:lnTo>
                  <a:lnTo>
                    <a:pt x="256931" y="173479"/>
                  </a:lnTo>
                  <a:lnTo>
                    <a:pt x="238218" y="209665"/>
                  </a:lnTo>
                  <a:lnTo>
                    <a:pt x="209682" y="238207"/>
                  </a:lnTo>
                  <a:lnTo>
                    <a:pt x="173494" y="256928"/>
                  </a:lnTo>
                  <a:lnTo>
                    <a:pt x="131826" y="263651"/>
                  </a:lnTo>
                  <a:lnTo>
                    <a:pt x="90157" y="256928"/>
                  </a:lnTo>
                  <a:lnTo>
                    <a:pt x="53969" y="238207"/>
                  </a:lnTo>
                  <a:lnTo>
                    <a:pt x="25433" y="209665"/>
                  </a:lnTo>
                  <a:lnTo>
                    <a:pt x="6720" y="173479"/>
                  </a:lnTo>
                  <a:lnTo>
                    <a:pt x="0" y="131825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9AD1F324-F356-4C69-8DCD-00D9597FFEC7}"/>
              </a:ext>
            </a:extLst>
          </p:cNvPr>
          <p:cNvSpPr txBox="1"/>
          <p:nvPr/>
        </p:nvSpPr>
        <p:spPr>
          <a:xfrm>
            <a:off x="985140" y="3609141"/>
            <a:ext cx="9461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77F7A42-3E57-4396-BDD3-BF473F66F3E0}"/>
              </a:ext>
            </a:extLst>
          </p:cNvPr>
          <p:cNvSpPr txBox="1"/>
          <p:nvPr/>
        </p:nvSpPr>
        <p:spPr>
          <a:xfrm>
            <a:off x="3488182" y="3737791"/>
            <a:ext cx="3550181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Necesidad</a:t>
            </a:r>
            <a:r>
              <a:rPr sz="10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ser</a:t>
            </a:r>
            <a:r>
              <a:rPr sz="10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Destinatario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Finales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(75%</a:t>
            </a:r>
            <a:r>
              <a:rPr sz="10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asistencia)</a:t>
            </a:r>
            <a:endParaRPr sz="1000" dirty="0">
              <a:latin typeface="Calibri"/>
              <a:cs typeface="Calibri"/>
            </a:endParaRPr>
          </a:p>
          <a:p>
            <a:pPr marL="184785" indent="-172720">
              <a:buChar char="-"/>
              <a:tabLst>
                <a:tab pos="184785" algn="l"/>
                <a:tab pos="185420" algn="l"/>
              </a:tabLst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3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horas de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taller</a:t>
            </a:r>
            <a:r>
              <a:rPr sz="10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grupal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PRESENCIAL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BÚSQUEDA</a:t>
            </a:r>
            <a:r>
              <a:rPr sz="10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endParaRPr sz="1000" dirty="0">
              <a:latin typeface="Calibri"/>
              <a:cs typeface="Calibri"/>
            </a:endParaRPr>
          </a:p>
          <a:p>
            <a:pPr marL="184785"/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EMPLEO</a:t>
            </a:r>
            <a:endParaRPr sz="1000" dirty="0">
              <a:latin typeface="Calibri"/>
              <a:cs typeface="Calibri"/>
            </a:endParaRPr>
          </a:p>
          <a:p>
            <a:pPr marL="12700" marR="376555">
              <a:buChar char="-"/>
              <a:tabLst>
                <a:tab pos="80010" algn="l"/>
              </a:tabLst>
            </a:pPr>
            <a:r>
              <a:rPr lang="es-ES" sz="1000" spc="-5" dirty="0">
                <a:solidFill>
                  <a:srgbClr val="7E7E7E"/>
                </a:solidFill>
                <a:latin typeface="Calibri"/>
                <a:cs typeface="Calibri"/>
              </a:rPr>
              <a:t>    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4 sesiones VIRTUALES individuales. Total: 9 horas </a:t>
            </a:r>
            <a:r>
              <a:rPr sz="1000" spc="-2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Contenidos: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F0F56464-90FC-4D66-8A90-3E28650F8422}"/>
              </a:ext>
            </a:extLst>
          </p:cNvPr>
          <p:cNvSpPr txBox="1"/>
          <p:nvPr/>
        </p:nvSpPr>
        <p:spPr>
          <a:xfrm>
            <a:off x="3945381" y="4500045"/>
            <a:ext cx="2705100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spcBef>
                <a:spcPts val="95"/>
              </a:spcBef>
              <a:buChar char="-"/>
              <a:tabLst>
                <a:tab pos="184785" algn="l"/>
                <a:tab pos="185420" algn="l"/>
              </a:tabLst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Revisión</a:t>
            </a:r>
            <a:r>
              <a:rPr sz="10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10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CV.</a:t>
            </a:r>
            <a:endParaRPr sz="1000">
              <a:latin typeface="Calibri"/>
              <a:cs typeface="Calibri"/>
            </a:endParaRPr>
          </a:p>
          <a:p>
            <a:pPr marL="184785" marR="5080" indent="-172720">
              <a:buChar char="-"/>
              <a:tabLst>
                <a:tab pos="184785" algn="l"/>
                <a:tab pos="185420" algn="l"/>
              </a:tabLst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Revisión 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la situación actual del mundo laboral </a:t>
            </a:r>
            <a:r>
              <a:rPr sz="1000" spc="-2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en el sector</a:t>
            </a:r>
            <a:r>
              <a:rPr sz="10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digital</a:t>
            </a:r>
            <a:endParaRPr sz="1000">
              <a:latin typeface="Calibri"/>
              <a:cs typeface="Calibri"/>
            </a:endParaRPr>
          </a:p>
          <a:p>
            <a:pPr marL="184785" marR="189230" indent="-172720">
              <a:buChar char="-"/>
              <a:tabLst>
                <a:tab pos="184785" algn="l"/>
                <a:tab pos="185420" algn="l"/>
              </a:tabLst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Facilitar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 a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los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participantes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las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herramientas </a:t>
            </a:r>
            <a:r>
              <a:rPr sz="1000" spc="-2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necesarias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para</a:t>
            </a:r>
            <a:r>
              <a:rPr sz="1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la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búsqueda</a:t>
            </a:r>
            <a:r>
              <a:rPr sz="1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 empleo.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F53977F-EBD2-4DA5-A5C1-24E3554731C5}"/>
              </a:ext>
            </a:extLst>
          </p:cNvPr>
          <p:cNvSpPr/>
          <p:nvPr/>
        </p:nvSpPr>
        <p:spPr>
          <a:xfrm>
            <a:off x="981075" y="5599103"/>
            <a:ext cx="3176270" cy="411480"/>
          </a:xfrm>
          <a:custGeom>
            <a:avLst/>
            <a:gdLst/>
            <a:ahLst/>
            <a:cxnLst/>
            <a:rect l="l" t="t" r="r" b="b"/>
            <a:pathLst>
              <a:path w="3176270" h="411479">
                <a:moveTo>
                  <a:pt x="3107435" y="0"/>
                </a:moveTo>
                <a:lnTo>
                  <a:pt x="68579" y="0"/>
                </a:lnTo>
                <a:lnTo>
                  <a:pt x="41887" y="5393"/>
                </a:lnTo>
                <a:lnTo>
                  <a:pt x="20088" y="20097"/>
                </a:lnTo>
                <a:lnTo>
                  <a:pt x="5389" y="41898"/>
                </a:lnTo>
                <a:lnTo>
                  <a:pt x="0" y="68580"/>
                </a:lnTo>
                <a:lnTo>
                  <a:pt x="0" y="342900"/>
                </a:lnTo>
                <a:lnTo>
                  <a:pt x="5389" y="369581"/>
                </a:lnTo>
                <a:lnTo>
                  <a:pt x="20088" y="391382"/>
                </a:lnTo>
                <a:lnTo>
                  <a:pt x="41887" y="406086"/>
                </a:lnTo>
                <a:lnTo>
                  <a:pt x="68579" y="411480"/>
                </a:lnTo>
                <a:lnTo>
                  <a:pt x="3107435" y="411480"/>
                </a:lnTo>
                <a:lnTo>
                  <a:pt x="3134117" y="406086"/>
                </a:lnTo>
                <a:lnTo>
                  <a:pt x="3155918" y="391382"/>
                </a:lnTo>
                <a:lnTo>
                  <a:pt x="3170622" y="369581"/>
                </a:lnTo>
                <a:lnTo>
                  <a:pt x="3176016" y="342900"/>
                </a:lnTo>
                <a:lnTo>
                  <a:pt x="3176016" y="68580"/>
                </a:lnTo>
                <a:lnTo>
                  <a:pt x="3170622" y="41898"/>
                </a:lnTo>
                <a:lnTo>
                  <a:pt x="3155918" y="20097"/>
                </a:lnTo>
                <a:lnTo>
                  <a:pt x="3134117" y="5393"/>
                </a:lnTo>
                <a:lnTo>
                  <a:pt x="310743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FA7F1FCB-85D8-4AE4-AC9E-183A8502DBFE}"/>
              </a:ext>
            </a:extLst>
          </p:cNvPr>
          <p:cNvSpPr txBox="1"/>
          <p:nvPr/>
        </p:nvSpPr>
        <p:spPr>
          <a:xfrm>
            <a:off x="1759965" y="5697020"/>
            <a:ext cx="1617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INSERCIÓN</a:t>
            </a:r>
            <a:r>
              <a:rPr sz="12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LABORAL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1DA0C45C-D5DC-416B-BB46-8F8BF85D4B7F}"/>
              </a:ext>
            </a:extLst>
          </p:cNvPr>
          <p:cNvSpPr/>
          <p:nvPr/>
        </p:nvSpPr>
        <p:spPr>
          <a:xfrm>
            <a:off x="999362" y="2677595"/>
            <a:ext cx="3176270" cy="615950"/>
          </a:xfrm>
          <a:custGeom>
            <a:avLst/>
            <a:gdLst/>
            <a:ahLst/>
            <a:cxnLst/>
            <a:rect l="l" t="t" r="r" b="b"/>
            <a:pathLst>
              <a:path w="3176270" h="615950">
                <a:moveTo>
                  <a:pt x="3073399" y="0"/>
                </a:moveTo>
                <a:lnTo>
                  <a:pt x="102615" y="0"/>
                </a:lnTo>
                <a:lnTo>
                  <a:pt x="62675" y="8068"/>
                </a:lnTo>
                <a:lnTo>
                  <a:pt x="30057" y="30067"/>
                </a:lnTo>
                <a:lnTo>
                  <a:pt x="8064" y="62686"/>
                </a:lnTo>
                <a:lnTo>
                  <a:pt x="0" y="102615"/>
                </a:lnTo>
                <a:lnTo>
                  <a:pt x="0" y="513079"/>
                </a:lnTo>
                <a:lnTo>
                  <a:pt x="8064" y="553009"/>
                </a:lnTo>
                <a:lnTo>
                  <a:pt x="30057" y="585628"/>
                </a:lnTo>
                <a:lnTo>
                  <a:pt x="62675" y="607627"/>
                </a:lnTo>
                <a:lnTo>
                  <a:pt x="102615" y="615695"/>
                </a:lnTo>
                <a:lnTo>
                  <a:pt x="3073399" y="615695"/>
                </a:lnTo>
                <a:lnTo>
                  <a:pt x="3113329" y="607627"/>
                </a:lnTo>
                <a:lnTo>
                  <a:pt x="3145948" y="585628"/>
                </a:lnTo>
                <a:lnTo>
                  <a:pt x="3167947" y="553009"/>
                </a:lnTo>
                <a:lnTo>
                  <a:pt x="3176016" y="513079"/>
                </a:lnTo>
                <a:lnTo>
                  <a:pt x="3176016" y="102615"/>
                </a:lnTo>
                <a:lnTo>
                  <a:pt x="3167947" y="62686"/>
                </a:lnTo>
                <a:lnTo>
                  <a:pt x="3145948" y="30067"/>
                </a:lnTo>
                <a:lnTo>
                  <a:pt x="3113329" y="8068"/>
                </a:lnTo>
                <a:lnTo>
                  <a:pt x="3073399" y="0"/>
                </a:lnTo>
                <a:close/>
              </a:path>
            </a:pathLst>
          </a:custGeom>
          <a:solidFill>
            <a:srgbClr val="154D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C3EFE18-4DC9-471C-9098-4405DD4970D3}"/>
              </a:ext>
            </a:extLst>
          </p:cNvPr>
          <p:cNvSpPr txBox="1"/>
          <p:nvPr/>
        </p:nvSpPr>
        <p:spPr>
          <a:xfrm>
            <a:off x="1359434" y="2784733"/>
            <a:ext cx="2455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30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horas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FORMACIÓN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ONLINE:</a:t>
            </a:r>
            <a:endParaRPr sz="1200">
              <a:latin typeface="Arial MT"/>
              <a:cs typeface="Arial MT"/>
            </a:endParaRPr>
          </a:p>
          <a:p>
            <a:pPr marL="1270" algn="ctr"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habilidades</a:t>
            </a:r>
            <a:r>
              <a:rPr sz="12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para</a:t>
            </a:r>
            <a:r>
              <a:rPr sz="1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empleabilidad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5">
            <a:extLst>
              <a:ext uri="{FF2B5EF4-FFF2-40B4-BE49-F238E27FC236}">
                <a16:creationId xmlns:a16="http://schemas.microsoft.com/office/drawing/2014/main" id="{B4C09B11-98B4-468B-80E4-22CE7DEAB2AC}"/>
              </a:ext>
            </a:extLst>
          </p:cNvPr>
          <p:cNvGrpSpPr/>
          <p:nvPr/>
        </p:nvGrpSpPr>
        <p:grpSpPr>
          <a:xfrm>
            <a:off x="871727" y="2478332"/>
            <a:ext cx="321310" cy="321310"/>
            <a:chOff x="570356" y="2932557"/>
            <a:chExt cx="321310" cy="321310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83356DD9-8972-42F9-BD63-1F40211166ED}"/>
                </a:ext>
              </a:extLst>
            </p:cNvPr>
            <p:cNvSpPr/>
            <p:nvPr/>
          </p:nvSpPr>
          <p:spPr>
            <a:xfrm>
              <a:off x="598931" y="2961132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131826" y="0"/>
                  </a:moveTo>
                  <a:lnTo>
                    <a:pt x="90157" y="6723"/>
                  </a:lnTo>
                  <a:lnTo>
                    <a:pt x="53969" y="25444"/>
                  </a:lnTo>
                  <a:lnTo>
                    <a:pt x="25433" y="53986"/>
                  </a:lnTo>
                  <a:lnTo>
                    <a:pt x="6720" y="90172"/>
                  </a:lnTo>
                  <a:lnTo>
                    <a:pt x="0" y="131825"/>
                  </a:lnTo>
                  <a:lnTo>
                    <a:pt x="6720" y="173479"/>
                  </a:lnTo>
                  <a:lnTo>
                    <a:pt x="25433" y="209665"/>
                  </a:lnTo>
                  <a:lnTo>
                    <a:pt x="53969" y="238207"/>
                  </a:lnTo>
                  <a:lnTo>
                    <a:pt x="90157" y="256928"/>
                  </a:lnTo>
                  <a:lnTo>
                    <a:pt x="131826" y="263651"/>
                  </a:lnTo>
                  <a:lnTo>
                    <a:pt x="173494" y="256928"/>
                  </a:lnTo>
                  <a:lnTo>
                    <a:pt x="209682" y="238207"/>
                  </a:lnTo>
                  <a:lnTo>
                    <a:pt x="238218" y="209665"/>
                  </a:lnTo>
                  <a:lnTo>
                    <a:pt x="256931" y="173479"/>
                  </a:lnTo>
                  <a:lnTo>
                    <a:pt x="263652" y="131825"/>
                  </a:lnTo>
                  <a:lnTo>
                    <a:pt x="256931" y="90172"/>
                  </a:lnTo>
                  <a:lnTo>
                    <a:pt x="238218" y="53986"/>
                  </a:lnTo>
                  <a:lnTo>
                    <a:pt x="209682" y="25444"/>
                  </a:lnTo>
                  <a:lnTo>
                    <a:pt x="173494" y="6723"/>
                  </a:lnTo>
                  <a:lnTo>
                    <a:pt x="13182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A1AD9D0A-A657-492A-B703-5BF02C87EB92}"/>
                </a:ext>
              </a:extLst>
            </p:cNvPr>
            <p:cNvSpPr/>
            <p:nvPr/>
          </p:nvSpPr>
          <p:spPr>
            <a:xfrm>
              <a:off x="598931" y="2961132"/>
              <a:ext cx="264160" cy="264160"/>
            </a:xfrm>
            <a:custGeom>
              <a:avLst/>
              <a:gdLst/>
              <a:ahLst/>
              <a:cxnLst/>
              <a:rect l="l" t="t" r="r" b="b"/>
              <a:pathLst>
                <a:path w="264159" h="264160">
                  <a:moveTo>
                    <a:pt x="0" y="131825"/>
                  </a:moveTo>
                  <a:lnTo>
                    <a:pt x="6720" y="90172"/>
                  </a:lnTo>
                  <a:lnTo>
                    <a:pt x="25433" y="53986"/>
                  </a:lnTo>
                  <a:lnTo>
                    <a:pt x="53969" y="25444"/>
                  </a:lnTo>
                  <a:lnTo>
                    <a:pt x="90157" y="6723"/>
                  </a:lnTo>
                  <a:lnTo>
                    <a:pt x="131826" y="0"/>
                  </a:lnTo>
                  <a:lnTo>
                    <a:pt x="173494" y="6723"/>
                  </a:lnTo>
                  <a:lnTo>
                    <a:pt x="209682" y="25444"/>
                  </a:lnTo>
                  <a:lnTo>
                    <a:pt x="238218" y="53986"/>
                  </a:lnTo>
                  <a:lnTo>
                    <a:pt x="256931" y="90172"/>
                  </a:lnTo>
                  <a:lnTo>
                    <a:pt x="263652" y="131825"/>
                  </a:lnTo>
                  <a:lnTo>
                    <a:pt x="256931" y="173479"/>
                  </a:lnTo>
                  <a:lnTo>
                    <a:pt x="238218" y="209665"/>
                  </a:lnTo>
                  <a:lnTo>
                    <a:pt x="209682" y="238207"/>
                  </a:lnTo>
                  <a:lnTo>
                    <a:pt x="173494" y="256928"/>
                  </a:lnTo>
                  <a:lnTo>
                    <a:pt x="131826" y="263651"/>
                  </a:lnTo>
                  <a:lnTo>
                    <a:pt x="90157" y="256928"/>
                  </a:lnTo>
                  <a:lnTo>
                    <a:pt x="53969" y="238207"/>
                  </a:lnTo>
                  <a:lnTo>
                    <a:pt x="25433" y="209665"/>
                  </a:lnTo>
                  <a:lnTo>
                    <a:pt x="6720" y="173479"/>
                  </a:lnTo>
                  <a:lnTo>
                    <a:pt x="0" y="131825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8">
            <a:extLst>
              <a:ext uri="{FF2B5EF4-FFF2-40B4-BE49-F238E27FC236}">
                <a16:creationId xmlns:a16="http://schemas.microsoft.com/office/drawing/2014/main" id="{AA5EAC8A-A726-4AB5-BCCB-837CD6F95CD1}"/>
              </a:ext>
            </a:extLst>
          </p:cNvPr>
          <p:cNvSpPr txBox="1"/>
          <p:nvPr/>
        </p:nvSpPr>
        <p:spPr>
          <a:xfrm>
            <a:off x="985140" y="2535609"/>
            <a:ext cx="9461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92BEE6C1-CA50-401C-BEEB-357A72B916CB}"/>
              </a:ext>
            </a:extLst>
          </p:cNvPr>
          <p:cNvSpPr txBox="1"/>
          <p:nvPr/>
        </p:nvSpPr>
        <p:spPr>
          <a:xfrm>
            <a:off x="4255642" y="1459157"/>
            <a:ext cx="22237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75%</a:t>
            </a:r>
            <a:r>
              <a:rPr sz="10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asistencia</a:t>
            </a:r>
            <a:r>
              <a:rPr sz="10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para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obtener</a:t>
            </a:r>
            <a:r>
              <a:rPr sz="10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certificado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BD69FC1F-10AE-409C-AF7E-D72CAFC63BF5}"/>
              </a:ext>
            </a:extLst>
          </p:cNvPr>
          <p:cNvSpPr txBox="1"/>
          <p:nvPr/>
        </p:nvSpPr>
        <p:spPr>
          <a:xfrm>
            <a:off x="4255642" y="1763956"/>
            <a:ext cx="269621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Realización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de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test</a:t>
            </a:r>
            <a:r>
              <a:rPr sz="10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la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plataforma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evaluación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de </a:t>
            </a:r>
            <a:r>
              <a:rPr sz="1000" spc="-2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prácticas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por 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parte del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docente, en cada módulo, 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para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obtener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certificado.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37984FF-4206-4A57-8E35-F5C0DAD00CEA}"/>
              </a:ext>
            </a:extLst>
          </p:cNvPr>
          <p:cNvSpPr/>
          <p:nvPr/>
        </p:nvSpPr>
        <p:spPr>
          <a:xfrm>
            <a:off x="999362" y="1476683"/>
            <a:ext cx="3176270" cy="527685"/>
          </a:xfrm>
          <a:custGeom>
            <a:avLst/>
            <a:gdLst/>
            <a:ahLst/>
            <a:cxnLst/>
            <a:rect l="l" t="t" r="r" b="b"/>
            <a:pathLst>
              <a:path w="3176270" h="527685">
                <a:moveTo>
                  <a:pt x="3088132" y="0"/>
                </a:moveTo>
                <a:lnTo>
                  <a:pt x="87884" y="0"/>
                </a:lnTo>
                <a:lnTo>
                  <a:pt x="53674" y="6909"/>
                </a:lnTo>
                <a:lnTo>
                  <a:pt x="25739" y="25749"/>
                </a:lnTo>
                <a:lnTo>
                  <a:pt x="6906" y="53685"/>
                </a:lnTo>
                <a:lnTo>
                  <a:pt x="0" y="87884"/>
                </a:lnTo>
                <a:lnTo>
                  <a:pt x="0" y="439420"/>
                </a:lnTo>
                <a:lnTo>
                  <a:pt x="6906" y="473618"/>
                </a:lnTo>
                <a:lnTo>
                  <a:pt x="25739" y="501554"/>
                </a:lnTo>
                <a:lnTo>
                  <a:pt x="53674" y="520394"/>
                </a:lnTo>
                <a:lnTo>
                  <a:pt x="87884" y="527303"/>
                </a:lnTo>
                <a:lnTo>
                  <a:pt x="3088132" y="527303"/>
                </a:lnTo>
                <a:lnTo>
                  <a:pt x="3122330" y="520394"/>
                </a:lnTo>
                <a:lnTo>
                  <a:pt x="3150266" y="501554"/>
                </a:lnTo>
                <a:lnTo>
                  <a:pt x="3169106" y="473618"/>
                </a:lnTo>
                <a:lnTo>
                  <a:pt x="3176016" y="439420"/>
                </a:lnTo>
                <a:lnTo>
                  <a:pt x="3176016" y="87884"/>
                </a:lnTo>
                <a:lnTo>
                  <a:pt x="3169106" y="53685"/>
                </a:lnTo>
                <a:lnTo>
                  <a:pt x="3150266" y="25749"/>
                </a:lnTo>
                <a:lnTo>
                  <a:pt x="3122330" y="6909"/>
                </a:lnTo>
                <a:lnTo>
                  <a:pt x="3088132" y="0"/>
                </a:lnTo>
                <a:close/>
              </a:path>
            </a:pathLst>
          </a:custGeom>
          <a:solidFill>
            <a:srgbClr val="154D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7416DC57-0BC0-4C9E-82FD-39F0529EF8F0}"/>
              </a:ext>
            </a:extLst>
          </p:cNvPr>
          <p:cNvSpPr txBox="1"/>
          <p:nvPr/>
        </p:nvSpPr>
        <p:spPr>
          <a:xfrm>
            <a:off x="1139672" y="1631877"/>
            <a:ext cx="28943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230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horas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FORMACIÓN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PRESENCIAL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6" name="object 23">
            <a:extLst>
              <a:ext uri="{FF2B5EF4-FFF2-40B4-BE49-F238E27FC236}">
                <a16:creationId xmlns:a16="http://schemas.microsoft.com/office/drawing/2014/main" id="{E60A0C76-FB6E-4F62-8C11-591D3BCEBBA6}"/>
              </a:ext>
            </a:extLst>
          </p:cNvPr>
          <p:cNvGrpSpPr/>
          <p:nvPr/>
        </p:nvGrpSpPr>
        <p:grpSpPr>
          <a:xfrm>
            <a:off x="871727" y="1317045"/>
            <a:ext cx="321310" cy="319405"/>
            <a:chOff x="570356" y="1771269"/>
            <a:chExt cx="321310" cy="319405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1B303EFD-DE64-42FA-9A5D-F41CA2B4D4F7}"/>
                </a:ext>
              </a:extLst>
            </p:cNvPr>
            <p:cNvSpPr/>
            <p:nvPr/>
          </p:nvSpPr>
          <p:spPr>
            <a:xfrm>
              <a:off x="598931" y="1799844"/>
              <a:ext cx="264160" cy="262255"/>
            </a:xfrm>
            <a:custGeom>
              <a:avLst/>
              <a:gdLst/>
              <a:ahLst/>
              <a:cxnLst/>
              <a:rect l="l" t="t" r="r" b="b"/>
              <a:pathLst>
                <a:path w="264159" h="262255">
                  <a:moveTo>
                    <a:pt x="131826" y="0"/>
                  </a:moveTo>
                  <a:lnTo>
                    <a:pt x="80511" y="10298"/>
                  </a:lnTo>
                  <a:lnTo>
                    <a:pt x="38609" y="38385"/>
                  </a:lnTo>
                  <a:lnTo>
                    <a:pt x="10359" y="80045"/>
                  </a:lnTo>
                  <a:lnTo>
                    <a:pt x="0" y="131063"/>
                  </a:lnTo>
                  <a:lnTo>
                    <a:pt x="10359" y="182082"/>
                  </a:lnTo>
                  <a:lnTo>
                    <a:pt x="38609" y="223742"/>
                  </a:lnTo>
                  <a:lnTo>
                    <a:pt x="80511" y="251829"/>
                  </a:lnTo>
                  <a:lnTo>
                    <a:pt x="131826" y="262127"/>
                  </a:lnTo>
                  <a:lnTo>
                    <a:pt x="183140" y="251829"/>
                  </a:lnTo>
                  <a:lnTo>
                    <a:pt x="225042" y="223742"/>
                  </a:lnTo>
                  <a:lnTo>
                    <a:pt x="253292" y="182082"/>
                  </a:lnTo>
                  <a:lnTo>
                    <a:pt x="263652" y="131063"/>
                  </a:lnTo>
                  <a:lnTo>
                    <a:pt x="253292" y="80045"/>
                  </a:lnTo>
                  <a:lnTo>
                    <a:pt x="225042" y="38385"/>
                  </a:lnTo>
                  <a:lnTo>
                    <a:pt x="183140" y="10298"/>
                  </a:lnTo>
                  <a:lnTo>
                    <a:pt x="13182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C8230127-AFD2-46C3-BE62-C968A29F7EF5}"/>
                </a:ext>
              </a:extLst>
            </p:cNvPr>
            <p:cNvSpPr/>
            <p:nvPr/>
          </p:nvSpPr>
          <p:spPr>
            <a:xfrm>
              <a:off x="598931" y="1799844"/>
              <a:ext cx="264160" cy="262255"/>
            </a:xfrm>
            <a:custGeom>
              <a:avLst/>
              <a:gdLst/>
              <a:ahLst/>
              <a:cxnLst/>
              <a:rect l="l" t="t" r="r" b="b"/>
              <a:pathLst>
                <a:path w="264159" h="262255">
                  <a:moveTo>
                    <a:pt x="0" y="131063"/>
                  </a:moveTo>
                  <a:lnTo>
                    <a:pt x="10359" y="80045"/>
                  </a:lnTo>
                  <a:lnTo>
                    <a:pt x="38609" y="38385"/>
                  </a:lnTo>
                  <a:lnTo>
                    <a:pt x="80511" y="10298"/>
                  </a:lnTo>
                  <a:lnTo>
                    <a:pt x="131826" y="0"/>
                  </a:lnTo>
                  <a:lnTo>
                    <a:pt x="183140" y="10298"/>
                  </a:lnTo>
                  <a:lnTo>
                    <a:pt x="225042" y="38385"/>
                  </a:lnTo>
                  <a:lnTo>
                    <a:pt x="253292" y="80045"/>
                  </a:lnTo>
                  <a:lnTo>
                    <a:pt x="263652" y="131063"/>
                  </a:lnTo>
                  <a:lnTo>
                    <a:pt x="253292" y="182082"/>
                  </a:lnTo>
                  <a:lnTo>
                    <a:pt x="225042" y="223742"/>
                  </a:lnTo>
                  <a:lnTo>
                    <a:pt x="183140" y="251829"/>
                  </a:lnTo>
                  <a:lnTo>
                    <a:pt x="131826" y="262127"/>
                  </a:lnTo>
                  <a:lnTo>
                    <a:pt x="80511" y="251829"/>
                  </a:lnTo>
                  <a:lnTo>
                    <a:pt x="38609" y="223742"/>
                  </a:lnTo>
                  <a:lnTo>
                    <a:pt x="10359" y="182082"/>
                  </a:lnTo>
                  <a:lnTo>
                    <a:pt x="0" y="131063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6">
            <a:extLst>
              <a:ext uri="{FF2B5EF4-FFF2-40B4-BE49-F238E27FC236}">
                <a16:creationId xmlns:a16="http://schemas.microsoft.com/office/drawing/2014/main" id="{A92582AB-55A4-4D96-9E20-30BDF6F4B5B4}"/>
              </a:ext>
            </a:extLst>
          </p:cNvPr>
          <p:cNvSpPr txBox="1"/>
          <p:nvPr/>
        </p:nvSpPr>
        <p:spPr>
          <a:xfrm>
            <a:off x="985140" y="1373814"/>
            <a:ext cx="9461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0" name="object 27">
            <a:extLst>
              <a:ext uri="{FF2B5EF4-FFF2-40B4-BE49-F238E27FC236}">
                <a16:creationId xmlns:a16="http://schemas.microsoft.com/office/drawing/2014/main" id="{A8187D63-BD89-458B-A56D-0596B4320F64}"/>
              </a:ext>
            </a:extLst>
          </p:cNvPr>
          <p:cNvGrpSpPr/>
          <p:nvPr/>
        </p:nvGrpSpPr>
        <p:grpSpPr>
          <a:xfrm>
            <a:off x="838200" y="5476041"/>
            <a:ext cx="321310" cy="319405"/>
            <a:chOff x="536829" y="5930265"/>
            <a:chExt cx="321310" cy="319405"/>
          </a:xfrm>
        </p:grpSpPr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C194FF97-8012-4559-A1F6-842C37547259}"/>
                </a:ext>
              </a:extLst>
            </p:cNvPr>
            <p:cNvSpPr/>
            <p:nvPr/>
          </p:nvSpPr>
          <p:spPr>
            <a:xfrm>
              <a:off x="565404" y="5958840"/>
              <a:ext cx="264160" cy="262255"/>
            </a:xfrm>
            <a:custGeom>
              <a:avLst/>
              <a:gdLst/>
              <a:ahLst/>
              <a:cxnLst/>
              <a:rect l="l" t="t" r="r" b="b"/>
              <a:pathLst>
                <a:path w="264159" h="262254">
                  <a:moveTo>
                    <a:pt x="131825" y="0"/>
                  </a:moveTo>
                  <a:lnTo>
                    <a:pt x="80511" y="10298"/>
                  </a:lnTo>
                  <a:lnTo>
                    <a:pt x="38609" y="38385"/>
                  </a:lnTo>
                  <a:lnTo>
                    <a:pt x="10359" y="80045"/>
                  </a:lnTo>
                  <a:lnTo>
                    <a:pt x="0" y="131063"/>
                  </a:lnTo>
                  <a:lnTo>
                    <a:pt x="10359" y="182082"/>
                  </a:lnTo>
                  <a:lnTo>
                    <a:pt x="38609" y="223742"/>
                  </a:lnTo>
                  <a:lnTo>
                    <a:pt x="80511" y="251829"/>
                  </a:lnTo>
                  <a:lnTo>
                    <a:pt x="131825" y="262127"/>
                  </a:lnTo>
                  <a:lnTo>
                    <a:pt x="183140" y="251829"/>
                  </a:lnTo>
                  <a:lnTo>
                    <a:pt x="225042" y="223742"/>
                  </a:lnTo>
                  <a:lnTo>
                    <a:pt x="253292" y="182082"/>
                  </a:lnTo>
                  <a:lnTo>
                    <a:pt x="263652" y="131063"/>
                  </a:lnTo>
                  <a:lnTo>
                    <a:pt x="253292" y="80045"/>
                  </a:lnTo>
                  <a:lnTo>
                    <a:pt x="225042" y="38385"/>
                  </a:lnTo>
                  <a:lnTo>
                    <a:pt x="183140" y="10298"/>
                  </a:lnTo>
                  <a:lnTo>
                    <a:pt x="13182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9F2B4ABC-EA8D-4C78-962C-90CB2755C4E9}"/>
                </a:ext>
              </a:extLst>
            </p:cNvPr>
            <p:cNvSpPr/>
            <p:nvPr/>
          </p:nvSpPr>
          <p:spPr>
            <a:xfrm>
              <a:off x="565404" y="5958840"/>
              <a:ext cx="264160" cy="262255"/>
            </a:xfrm>
            <a:custGeom>
              <a:avLst/>
              <a:gdLst/>
              <a:ahLst/>
              <a:cxnLst/>
              <a:rect l="l" t="t" r="r" b="b"/>
              <a:pathLst>
                <a:path w="264159" h="262254">
                  <a:moveTo>
                    <a:pt x="0" y="131063"/>
                  </a:moveTo>
                  <a:lnTo>
                    <a:pt x="10359" y="80045"/>
                  </a:lnTo>
                  <a:lnTo>
                    <a:pt x="38609" y="38385"/>
                  </a:lnTo>
                  <a:lnTo>
                    <a:pt x="80511" y="10298"/>
                  </a:lnTo>
                  <a:lnTo>
                    <a:pt x="131825" y="0"/>
                  </a:lnTo>
                  <a:lnTo>
                    <a:pt x="183140" y="10298"/>
                  </a:lnTo>
                  <a:lnTo>
                    <a:pt x="225042" y="38385"/>
                  </a:lnTo>
                  <a:lnTo>
                    <a:pt x="253292" y="80045"/>
                  </a:lnTo>
                  <a:lnTo>
                    <a:pt x="263652" y="131063"/>
                  </a:lnTo>
                  <a:lnTo>
                    <a:pt x="253292" y="182082"/>
                  </a:lnTo>
                  <a:lnTo>
                    <a:pt x="225042" y="223742"/>
                  </a:lnTo>
                  <a:lnTo>
                    <a:pt x="183140" y="251829"/>
                  </a:lnTo>
                  <a:lnTo>
                    <a:pt x="131825" y="262127"/>
                  </a:lnTo>
                  <a:lnTo>
                    <a:pt x="80511" y="251829"/>
                  </a:lnTo>
                  <a:lnTo>
                    <a:pt x="38609" y="223742"/>
                  </a:lnTo>
                  <a:lnTo>
                    <a:pt x="10359" y="182082"/>
                  </a:lnTo>
                  <a:lnTo>
                    <a:pt x="0" y="131063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0">
            <a:extLst>
              <a:ext uri="{FF2B5EF4-FFF2-40B4-BE49-F238E27FC236}">
                <a16:creationId xmlns:a16="http://schemas.microsoft.com/office/drawing/2014/main" id="{A23BA77F-133B-48C7-9AF0-EDDC50D59574}"/>
              </a:ext>
            </a:extLst>
          </p:cNvPr>
          <p:cNvSpPr txBox="1"/>
          <p:nvPr/>
        </p:nvSpPr>
        <p:spPr>
          <a:xfrm>
            <a:off x="952221" y="5533064"/>
            <a:ext cx="9461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89937BB5-7630-4EA4-B54E-6F4EDDD03A63}"/>
              </a:ext>
            </a:extLst>
          </p:cNvPr>
          <p:cNvSpPr txBox="1"/>
          <p:nvPr/>
        </p:nvSpPr>
        <p:spPr>
          <a:xfrm>
            <a:off x="4351400" y="2617397"/>
            <a:ext cx="2613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Online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–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Fuera del horario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presencial</a:t>
            </a:r>
            <a:endParaRPr sz="1000">
              <a:latin typeface="Calibri"/>
              <a:cs typeface="Calibri"/>
            </a:endParaRPr>
          </a:p>
          <a:p>
            <a:pPr marL="12700" marR="5080"/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Importancia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 hacer</a:t>
            </a:r>
            <a:r>
              <a:rPr sz="10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los</a:t>
            </a:r>
            <a:r>
              <a:rPr sz="1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test</a:t>
            </a:r>
            <a:r>
              <a:rPr sz="10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 cada módulo</a:t>
            </a:r>
            <a:r>
              <a:rPr sz="10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el </a:t>
            </a:r>
            <a:r>
              <a:rPr sz="1000" spc="-2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cuestionario</a:t>
            </a:r>
            <a:r>
              <a:rPr sz="1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10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satisfacción.</a:t>
            </a:r>
            <a:endParaRPr sz="1000">
              <a:latin typeface="Calibri"/>
              <a:cs typeface="Calibri"/>
            </a:endParaRPr>
          </a:p>
          <a:p>
            <a:pPr marL="12700"/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Gestionado</a:t>
            </a:r>
            <a:r>
              <a:rPr sz="10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por tutor</a:t>
            </a:r>
            <a:r>
              <a:rPr sz="1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del curso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A1A6847C-8A28-49E5-801D-22E96AB524A3}"/>
              </a:ext>
            </a:extLst>
          </p:cNvPr>
          <p:cNvSpPr txBox="1"/>
          <p:nvPr/>
        </p:nvSpPr>
        <p:spPr>
          <a:xfrm>
            <a:off x="4309237" y="5732707"/>
            <a:ext cx="4130088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Herramientas para la búsqueda de empleo e </a:t>
            </a:r>
            <a:r>
              <a:rPr sz="1000" spc="-2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inserción 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 los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participantes: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F478ECF0-1649-45BD-A637-3F4372433424}"/>
              </a:ext>
            </a:extLst>
          </p:cNvPr>
          <p:cNvSpPr txBox="1"/>
          <p:nvPr/>
        </p:nvSpPr>
        <p:spPr>
          <a:xfrm>
            <a:off x="4306751" y="6084535"/>
            <a:ext cx="641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1F61CDB3-EBF4-497E-B1BA-3421BC68853D}"/>
              </a:ext>
            </a:extLst>
          </p:cNvPr>
          <p:cNvSpPr txBox="1"/>
          <p:nvPr/>
        </p:nvSpPr>
        <p:spPr>
          <a:xfrm>
            <a:off x="4309237" y="6252824"/>
            <a:ext cx="641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CCA26F66-3E0E-4E2D-84AD-4D47724478AF}"/>
              </a:ext>
            </a:extLst>
          </p:cNvPr>
          <p:cNvSpPr txBox="1"/>
          <p:nvPr/>
        </p:nvSpPr>
        <p:spPr>
          <a:xfrm>
            <a:off x="4309237" y="5945557"/>
            <a:ext cx="4457258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spcBef>
                <a:spcPts val="95"/>
              </a:spcBef>
              <a:tabLst>
                <a:tab pos="299085" algn="l"/>
              </a:tabLst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-	Inscripción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en</a:t>
            </a:r>
            <a:r>
              <a:rPr sz="10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web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Adecco</a:t>
            </a:r>
            <a:r>
              <a:rPr sz="10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 ofertas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sz="1000" spc="-2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empleo.</a:t>
            </a:r>
            <a:endParaRPr sz="1000" dirty="0">
              <a:latin typeface="Calibri"/>
              <a:cs typeface="Calibri"/>
            </a:endParaRPr>
          </a:p>
          <a:p>
            <a:pPr marL="299085" marR="107314"/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Ofertas de empleo seleccionadas en el </a:t>
            </a:r>
            <a:r>
              <a:rPr sz="1000" spc="-2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aplicativo</a:t>
            </a:r>
            <a:r>
              <a:rPr sz="1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web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del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alumnado.</a:t>
            </a:r>
            <a:endParaRPr sz="1000" dirty="0">
              <a:latin typeface="Calibri"/>
              <a:cs typeface="Calibri"/>
            </a:endParaRPr>
          </a:p>
          <a:p>
            <a:pPr marL="299085" marR="66040"/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Envío de CV de los alumnos a 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empresas </a:t>
            </a:r>
            <a:r>
              <a:rPr sz="1000" spc="-2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interesadas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en</a:t>
            </a:r>
            <a:r>
              <a:rPr sz="10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los</a:t>
            </a:r>
            <a:r>
              <a:rPr sz="10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perfiles.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FB4452F-129B-4099-A216-DA82949534F9}"/>
              </a:ext>
            </a:extLst>
          </p:cNvPr>
          <p:cNvSpPr txBox="1"/>
          <p:nvPr/>
        </p:nvSpPr>
        <p:spPr>
          <a:xfrm>
            <a:off x="9383934" y="7406131"/>
            <a:ext cx="24472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Seguimiento</a:t>
            </a:r>
            <a:r>
              <a:rPr sz="10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posterior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por</a:t>
            </a:r>
            <a:r>
              <a:rPr sz="1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parte del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equipo</a:t>
            </a:r>
            <a:r>
              <a:rPr sz="10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del </a:t>
            </a:r>
            <a:r>
              <a:rPr sz="1000" spc="-2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proyecto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de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 la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inserción</a:t>
            </a:r>
            <a:r>
              <a:rPr sz="1000" dirty="0">
                <a:solidFill>
                  <a:srgbClr val="7E7E7E"/>
                </a:solidFill>
                <a:latin typeface="Calibri"/>
                <a:cs typeface="Calibri"/>
              </a:rPr>
              <a:t> de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 los</a:t>
            </a: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7E7E7E"/>
                </a:solidFill>
                <a:latin typeface="Calibri"/>
                <a:cs typeface="Calibri"/>
              </a:rPr>
              <a:t>participantes.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D1A13CFA-1EEF-49C8-88E2-74B76C2BDEEC}"/>
              </a:ext>
            </a:extLst>
          </p:cNvPr>
          <p:cNvSpPr/>
          <p:nvPr/>
        </p:nvSpPr>
        <p:spPr>
          <a:xfrm>
            <a:off x="10714649" y="6170485"/>
            <a:ext cx="4972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</a:p>
        </p:txBody>
      </p:sp>
      <p:grpSp>
        <p:nvGrpSpPr>
          <p:cNvPr id="41" name="object 8">
            <a:extLst>
              <a:ext uri="{FF2B5EF4-FFF2-40B4-BE49-F238E27FC236}">
                <a16:creationId xmlns:a16="http://schemas.microsoft.com/office/drawing/2014/main" id="{8152FD39-F2F4-4652-96BA-A127DDF78990}"/>
              </a:ext>
            </a:extLst>
          </p:cNvPr>
          <p:cNvGrpSpPr/>
          <p:nvPr/>
        </p:nvGrpSpPr>
        <p:grpSpPr>
          <a:xfrm>
            <a:off x="9069986" y="513397"/>
            <a:ext cx="3112770" cy="5831205"/>
            <a:chOff x="4447831" y="1504394"/>
            <a:chExt cx="3112770" cy="5831205"/>
          </a:xfrm>
        </p:grpSpPr>
        <p:sp>
          <p:nvSpPr>
            <p:cNvPr id="42" name="object 9">
              <a:extLst>
                <a:ext uri="{FF2B5EF4-FFF2-40B4-BE49-F238E27FC236}">
                  <a16:creationId xmlns:a16="http://schemas.microsoft.com/office/drawing/2014/main" id="{EFB0417D-CC3E-409F-B75F-89B8026375A0}"/>
                </a:ext>
              </a:extLst>
            </p:cNvPr>
            <p:cNvSpPr/>
            <p:nvPr/>
          </p:nvSpPr>
          <p:spPr>
            <a:xfrm>
              <a:off x="4688941" y="1613153"/>
              <a:ext cx="2871470" cy="5359400"/>
            </a:xfrm>
            <a:custGeom>
              <a:avLst/>
              <a:gdLst/>
              <a:ahLst/>
              <a:cxnLst/>
              <a:rect l="l" t="t" r="r" b="b"/>
              <a:pathLst>
                <a:path w="2871470" h="5359400">
                  <a:moveTo>
                    <a:pt x="1148613" y="2995663"/>
                  </a:moveTo>
                  <a:lnTo>
                    <a:pt x="1143368" y="2930436"/>
                  </a:lnTo>
                  <a:lnTo>
                    <a:pt x="1079665" y="2138629"/>
                  </a:lnTo>
                  <a:lnTo>
                    <a:pt x="1079665" y="2930436"/>
                  </a:lnTo>
                  <a:lnTo>
                    <a:pt x="645972" y="2850985"/>
                  </a:lnTo>
                  <a:lnTo>
                    <a:pt x="357911" y="2692743"/>
                  </a:lnTo>
                  <a:lnTo>
                    <a:pt x="197929" y="2537676"/>
                  </a:lnTo>
                  <a:lnTo>
                    <a:pt x="148501" y="2467762"/>
                  </a:lnTo>
                  <a:lnTo>
                    <a:pt x="131102" y="2254339"/>
                  </a:lnTo>
                  <a:lnTo>
                    <a:pt x="83883" y="1691220"/>
                  </a:lnTo>
                  <a:lnTo>
                    <a:pt x="84391" y="1691957"/>
                  </a:lnTo>
                  <a:lnTo>
                    <a:pt x="84861" y="1692719"/>
                  </a:lnTo>
                  <a:lnTo>
                    <a:pt x="85369" y="1693468"/>
                  </a:lnTo>
                  <a:lnTo>
                    <a:pt x="75768" y="1598002"/>
                  </a:lnTo>
                  <a:lnTo>
                    <a:pt x="68935" y="1523657"/>
                  </a:lnTo>
                  <a:lnTo>
                    <a:pt x="64884" y="1470456"/>
                  </a:lnTo>
                  <a:lnTo>
                    <a:pt x="63588" y="1438402"/>
                  </a:lnTo>
                  <a:lnTo>
                    <a:pt x="65062" y="1427454"/>
                  </a:lnTo>
                  <a:lnTo>
                    <a:pt x="65519" y="1427454"/>
                  </a:lnTo>
                  <a:lnTo>
                    <a:pt x="66014" y="1428089"/>
                  </a:lnTo>
                  <a:lnTo>
                    <a:pt x="66598" y="1429372"/>
                  </a:lnTo>
                  <a:lnTo>
                    <a:pt x="66725" y="1427454"/>
                  </a:lnTo>
                  <a:lnTo>
                    <a:pt x="72250" y="1385722"/>
                  </a:lnTo>
                  <a:lnTo>
                    <a:pt x="90131" y="1333080"/>
                  </a:lnTo>
                  <a:lnTo>
                    <a:pt x="110578" y="1292961"/>
                  </a:lnTo>
                  <a:lnTo>
                    <a:pt x="138684" y="1253972"/>
                  </a:lnTo>
                  <a:lnTo>
                    <a:pt x="175641" y="1219212"/>
                  </a:lnTo>
                  <a:lnTo>
                    <a:pt x="222643" y="1191780"/>
                  </a:lnTo>
                  <a:lnTo>
                    <a:pt x="280873" y="1174813"/>
                  </a:lnTo>
                  <a:lnTo>
                    <a:pt x="334352" y="1668449"/>
                  </a:lnTo>
                  <a:lnTo>
                    <a:pt x="569963" y="1785429"/>
                  </a:lnTo>
                  <a:lnTo>
                    <a:pt x="782434" y="1849208"/>
                  </a:lnTo>
                  <a:lnTo>
                    <a:pt x="936091" y="1875777"/>
                  </a:lnTo>
                  <a:lnTo>
                    <a:pt x="995248" y="1881073"/>
                  </a:lnTo>
                  <a:lnTo>
                    <a:pt x="1079665" y="2930436"/>
                  </a:lnTo>
                  <a:lnTo>
                    <a:pt x="1079665" y="2138629"/>
                  </a:lnTo>
                  <a:lnTo>
                    <a:pt x="1054023" y="1819910"/>
                  </a:lnTo>
                  <a:lnTo>
                    <a:pt x="997826" y="1817636"/>
                  </a:lnTo>
                  <a:lnTo>
                    <a:pt x="991755" y="1817281"/>
                  </a:lnTo>
                  <a:lnTo>
                    <a:pt x="950302" y="1813394"/>
                  </a:lnTo>
                  <a:lnTo>
                    <a:pt x="875855" y="1802726"/>
                  </a:lnTo>
                  <a:lnTo>
                    <a:pt x="828535" y="1793887"/>
                  </a:lnTo>
                  <a:lnTo>
                    <a:pt x="775703" y="1782203"/>
                  </a:lnTo>
                  <a:lnTo>
                    <a:pt x="718273" y="1767281"/>
                  </a:lnTo>
                  <a:lnTo>
                    <a:pt x="657161" y="1748739"/>
                  </a:lnTo>
                  <a:lnTo>
                    <a:pt x="593280" y="1726196"/>
                  </a:lnTo>
                  <a:lnTo>
                    <a:pt x="527545" y="1699247"/>
                  </a:lnTo>
                  <a:lnTo>
                    <a:pt x="460844" y="1667535"/>
                  </a:lnTo>
                  <a:lnTo>
                    <a:pt x="394131" y="1630654"/>
                  </a:lnTo>
                  <a:lnTo>
                    <a:pt x="344741" y="1174813"/>
                  </a:lnTo>
                  <a:lnTo>
                    <a:pt x="336765" y="1101128"/>
                  </a:lnTo>
                  <a:lnTo>
                    <a:pt x="270446" y="1112177"/>
                  </a:lnTo>
                  <a:lnTo>
                    <a:pt x="225907" y="1122870"/>
                  </a:lnTo>
                  <a:lnTo>
                    <a:pt x="184594" y="1139456"/>
                  </a:lnTo>
                  <a:lnTo>
                    <a:pt x="146710" y="1161745"/>
                  </a:lnTo>
                  <a:lnTo>
                    <a:pt x="112445" y="1189570"/>
                  </a:lnTo>
                  <a:lnTo>
                    <a:pt x="81991" y="1222730"/>
                  </a:lnTo>
                  <a:lnTo>
                    <a:pt x="55549" y="1261059"/>
                  </a:lnTo>
                  <a:lnTo>
                    <a:pt x="33312" y="1304353"/>
                  </a:lnTo>
                  <a:lnTo>
                    <a:pt x="15481" y="1352435"/>
                  </a:lnTo>
                  <a:lnTo>
                    <a:pt x="6286" y="1393164"/>
                  </a:lnTo>
                  <a:lnTo>
                    <a:pt x="4521" y="1407452"/>
                  </a:lnTo>
                  <a:lnTo>
                    <a:pt x="2489" y="1413230"/>
                  </a:lnTo>
                  <a:lnTo>
                    <a:pt x="1104" y="1419606"/>
                  </a:lnTo>
                  <a:lnTo>
                    <a:pt x="101" y="1431734"/>
                  </a:lnTo>
                  <a:lnTo>
                    <a:pt x="0" y="1438402"/>
                  </a:lnTo>
                  <a:lnTo>
                    <a:pt x="165" y="1445856"/>
                  </a:lnTo>
                  <a:lnTo>
                    <a:pt x="3251" y="1499247"/>
                  </a:lnTo>
                  <a:lnTo>
                    <a:pt x="7848" y="1553845"/>
                  </a:lnTo>
                  <a:lnTo>
                    <a:pt x="14554" y="1624406"/>
                  </a:lnTo>
                  <a:lnTo>
                    <a:pt x="67818" y="2259647"/>
                  </a:lnTo>
                  <a:lnTo>
                    <a:pt x="86321" y="2486622"/>
                  </a:lnTo>
                  <a:lnTo>
                    <a:pt x="111785" y="2528265"/>
                  </a:lnTo>
                  <a:lnTo>
                    <a:pt x="165544" y="2597988"/>
                  </a:lnTo>
                  <a:lnTo>
                    <a:pt x="206603" y="2642920"/>
                  </a:lnTo>
                  <a:lnTo>
                    <a:pt x="257670" y="2691930"/>
                  </a:lnTo>
                  <a:lnTo>
                    <a:pt x="319163" y="2743035"/>
                  </a:lnTo>
                  <a:lnTo>
                    <a:pt x="377355" y="2784843"/>
                  </a:lnTo>
                  <a:lnTo>
                    <a:pt x="410210" y="2806027"/>
                  </a:lnTo>
                  <a:lnTo>
                    <a:pt x="445604" y="2827096"/>
                  </a:lnTo>
                  <a:lnTo>
                    <a:pt x="483565" y="2847848"/>
                  </a:lnTo>
                  <a:lnTo>
                    <a:pt x="524116" y="2868066"/>
                  </a:lnTo>
                  <a:lnTo>
                    <a:pt x="567283" y="2887535"/>
                  </a:lnTo>
                  <a:lnTo>
                    <a:pt x="613105" y="2906052"/>
                  </a:lnTo>
                  <a:lnTo>
                    <a:pt x="661593" y="2923387"/>
                  </a:lnTo>
                  <a:lnTo>
                    <a:pt x="712787" y="2939338"/>
                  </a:lnTo>
                  <a:lnTo>
                    <a:pt x="766699" y="2953689"/>
                  </a:lnTo>
                  <a:lnTo>
                    <a:pt x="823366" y="2966224"/>
                  </a:lnTo>
                  <a:lnTo>
                    <a:pt x="882815" y="2976727"/>
                  </a:lnTo>
                  <a:lnTo>
                    <a:pt x="945057" y="2984982"/>
                  </a:lnTo>
                  <a:lnTo>
                    <a:pt x="1010145" y="2990786"/>
                  </a:lnTo>
                  <a:lnTo>
                    <a:pt x="1078090" y="2993910"/>
                  </a:lnTo>
                  <a:lnTo>
                    <a:pt x="1148613" y="2995663"/>
                  </a:lnTo>
                  <a:close/>
                </a:path>
                <a:path w="2871470" h="5359400">
                  <a:moveTo>
                    <a:pt x="2261717" y="3429000"/>
                  </a:moveTo>
                  <a:lnTo>
                    <a:pt x="2251252" y="3352800"/>
                  </a:lnTo>
                  <a:lnTo>
                    <a:pt x="2247773" y="3327400"/>
                  </a:lnTo>
                  <a:lnTo>
                    <a:pt x="2234946" y="3225800"/>
                  </a:lnTo>
                  <a:lnTo>
                    <a:pt x="2229167" y="3175000"/>
                  </a:lnTo>
                  <a:lnTo>
                    <a:pt x="2223376" y="3124200"/>
                  </a:lnTo>
                  <a:lnTo>
                    <a:pt x="2187257" y="3124200"/>
                  </a:lnTo>
                  <a:lnTo>
                    <a:pt x="2187257" y="3352800"/>
                  </a:lnTo>
                  <a:lnTo>
                    <a:pt x="1835543" y="3263900"/>
                  </a:lnTo>
                  <a:lnTo>
                    <a:pt x="1920278" y="3175000"/>
                  </a:lnTo>
                  <a:lnTo>
                    <a:pt x="1968538" y="3187700"/>
                  </a:lnTo>
                  <a:lnTo>
                    <a:pt x="2167331" y="3187700"/>
                  </a:lnTo>
                  <a:lnTo>
                    <a:pt x="2181999" y="3314700"/>
                  </a:lnTo>
                  <a:lnTo>
                    <a:pt x="2187257" y="3352800"/>
                  </a:lnTo>
                  <a:lnTo>
                    <a:pt x="2187257" y="3124200"/>
                  </a:lnTo>
                  <a:lnTo>
                    <a:pt x="1949665" y="3124200"/>
                  </a:lnTo>
                  <a:lnTo>
                    <a:pt x="1896465" y="3111500"/>
                  </a:lnTo>
                  <a:lnTo>
                    <a:pt x="1710067" y="3302000"/>
                  </a:lnTo>
                  <a:lnTo>
                    <a:pt x="2261717" y="3429000"/>
                  </a:lnTo>
                  <a:close/>
                </a:path>
                <a:path w="2871470" h="5359400">
                  <a:moveTo>
                    <a:pt x="2790317" y="1587500"/>
                  </a:moveTo>
                  <a:lnTo>
                    <a:pt x="2790037" y="1587500"/>
                  </a:lnTo>
                  <a:lnTo>
                    <a:pt x="2785872" y="1612900"/>
                  </a:lnTo>
                  <a:lnTo>
                    <a:pt x="2789161" y="1600200"/>
                  </a:lnTo>
                  <a:lnTo>
                    <a:pt x="2790317" y="1587500"/>
                  </a:lnTo>
                  <a:close/>
                </a:path>
                <a:path w="2871470" h="5359400">
                  <a:moveTo>
                    <a:pt x="2871063" y="3048000"/>
                  </a:moveTo>
                  <a:lnTo>
                    <a:pt x="2825978" y="3060700"/>
                  </a:lnTo>
                  <a:lnTo>
                    <a:pt x="2778556" y="3073400"/>
                  </a:lnTo>
                  <a:lnTo>
                    <a:pt x="2821279" y="4800600"/>
                  </a:lnTo>
                  <a:lnTo>
                    <a:pt x="2819235" y="4813300"/>
                  </a:lnTo>
                  <a:lnTo>
                    <a:pt x="2812910" y="4826000"/>
                  </a:lnTo>
                  <a:lnTo>
                    <a:pt x="2803042" y="4838700"/>
                  </a:lnTo>
                  <a:lnTo>
                    <a:pt x="2784437" y="4838700"/>
                  </a:lnTo>
                  <a:lnTo>
                    <a:pt x="2788361" y="4876800"/>
                  </a:lnTo>
                  <a:lnTo>
                    <a:pt x="2791269" y="4889500"/>
                  </a:lnTo>
                  <a:lnTo>
                    <a:pt x="2788691" y="4889500"/>
                  </a:lnTo>
                  <a:lnTo>
                    <a:pt x="2797213" y="4978400"/>
                  </a:lnTo>
                  <a:lnTo>
                    <a:pt x="2797530" y="4978400"/>
                  </a:lnTo>
                  <a:lnTo>
                    <a:pt x="2848102" y="5118100"/>
                  </a:lnTo>
                  <a:lnTo>
                    <a:pt x="2848737" y="5118100"/>
                  </a:lnTo>
                  <a:lnTo>
                    <a:pt x="2871063" y="5168900"/>
                  </a:lnTo>
                  <a:lnTo>
                    <a:pt x="2871063" y="4991100"/>
                  </a:lnTo>
                  <a:lnTo>
                    <a:pt x="2867749" y="4991100"/>
                  </a:lnTo>
                  <a:lnTo>
                    <a:pt x="2870517" y="4978400"/>
                  </a:lnTo>
                  <a:lnTo>
                    <a:pt x="2859405" y="4953000"/>
                  </a:lnTo>
                  <a:lnTo>
                    <a:pt x="2858681" y="4953000"/>
                  </a:lnTo>
                  <a:lnTo>
                    <a:pt x="2853944" y="4902200"/>
                  </a:lnTo>
                  <a:lnTo>
                    <a:pt x="2855391" y="4889500"/>
                  </a:lnTo>
                  <a:lnTo>
                    <a:pt x="2856026" y="4889500"/>
                  </a:lnTo>
                  <a:lnTo>
                    <a:pt x="2855798" y="4876800"/>
                  </a:lnTo>
                  <a:lnTo>
                    <a:pt x="2854680" y="4876800"/>
                  </a:lnTo>
                  <a:lnTo>
                    <a:pt x="2867672" y="4851400"/>
                  </a:lnTo>
                  <a:lnTo>
                    <a:pt x="2871063" y="4851400"/>
                  </a:lnTo>
                  <a:lnTo>
                    <a:pt x="2871063" y="4591621"/>
                  </a:lnTo>
                  <a:lnTo>
                    <a:pt x="2871063" y="4449559"/>
                  </a:lnTo>
                  <a:lnTo>
                    <a:pt x="2871063" y="4241800"/>
                  </a:lnTo>
                  <a:lnTo>
                    <a:pt x="2843365" y="3124200"/>
                  </a:lnTo>
                  <a:lnTo>
                    <a:pt x="2871063" y="3111500"/>
                  </a:lnTo>
                  <a:lnTo>
                    <a:pt x="2871063" y="3048000"/>
                  </a:lnTo>
                  <a:close/>
                </a:path>
                <a:path w="2871470" h="5359400">
                  <a:moveTo>
                    <a:pt x="2871063" y="1968500"/>
                  </a:moveTo>
                  <a:lnTo>
                    <a:pt x="2865361" y="1968500"/>
                  </a:lnTo>
                  <a:lnTo>
                    <a:pt x="2847429" y="1930400"/>
                  </a:lnTo>
                  <a:lnTo>
                    <a:pt x="2840964" y="1917700"/>
                  </a:lnTo>
                  <a:lnTo>
                    <a:pt x="2835656" y="1905000"/>
                  </a:lnTo>
                  <a:lnTo>
                    <a:pt x="2831528" y="1892300"/>
                  </a:lnTo>
                  <a:lnTo>
                    <a:pt x="2828645" y="1866900"/>
                  </a:lnTo>
                  <a:lnTo>
                    <a:pt x="2827299" y="1866900"/>
                  </a:lnTo>
                  <a:lnTo>
                    <a:pt x="2824276" y="1841500"/>
                  </a:lnTo>
                  <a:lnTo>
                    <a:pt x="2821559" y="1816100"/>
                  </a:lnTo>
                  <a:lnTo>
                    <a:pt x="2818752" y="1803400"/>
                  </a:lnTo>
                  <a:lnTo>
                    <a:pt x="2817114" y="1790700"/>
                  </a:lnTo>
                  <a:lnTo>
                    <a:pt x="2815463" y="1778000"/>
                  </a:lnTo>
                  <a:lnTo>
                    <a:pt x="2808871" y="1739900"/>
                  </a:lnTo>
                  <a:lnTo>
                    <a:pt x="2801924" y="1689100"/>
                  </a:lnTo>
                  <a:lnTo>
                    <a:pt x="2796146" y="1638300"/>
                  </a:lnTo>
                  <a:lnTo>
                    <a:pt x="2793060" y="1612900"/>
                  </a:lnTo>
                  <a:lnTo>
                    <a:pt x="2788843" y="1638300"/>
                  </a:lnTo>
                  <a:lnTo>
                    <a:pt x="2784894" y="1663700"/>
                  </a:lnTo>
                  <a:lnTo>
                    <a:pt x="2781236" y="1689100"/>
                  </a:lnTo>
                  <a:lnTo>
                    <a:pt x="2766644" y="1765300"/>
                  </a:lnTo>
                  <a:lnTo>
                    <a:pt x="2763329" y="1790700"/>
                  </a:lnTo>
                  <a:lnTo>
                    <a:pt x="2761945" y="1790700"/>
                  </a:lnTo>
                  <a:lnTo>
                    <a:pt x="2763139" y="1778000"/>
                  </a:lnTo>
                  <a:lnTo>
                    <a:pt x="2757970" y="1816100"/>
                  </a:lnTo>
                  <a:lnTo>
                    <a:pt x="2790329" y="2070100"/>
                  </a:lnTo>
                  <a:lnTo>
                    <a:pt x="2835237" y="2070100"/>
                  </a:lnTo>
                  <a:lnTo>
                    <a:pt x="2871063" y="2057400"/>
                  </a:lnTo>
                  <a:lnTo>
                    <a:pt x="2871063" y="1968500"/>
                  </a:lnTo>
                  <a:close/>
                </a:path>
                <a:path w="2871470" h="5359400">
                  <a:moveTo>
                    <a:pt x="2871063" y="381000"/>
                  </a:moveTo>
                  <a:lnTo>
                    <a:pt x="2817647" y="381000"/>
                  </a:lnTo>
                  <a:lnTo>
                    <a:pt x="2774264" y="368300"/>
                  </a:lnTo>
                  <a:lnTo>
                    <a:pt x="2712758" y="368300"/>
                  </a:lnTo>
                  <a:lnTo>
                    <a:pt x="2666962" y="812800"/>
                  </a:lnTo>
                  <a:lnTo>
                    <a:pt x="2653296" y="812800"/>
                  </a:lnTo>
                  <a:lnTo>
                    <a:pt x="2647188" y="787400"/>
                  </a:lnTo>
                  <a:lnTo>
                    <a:pt x="2642235" y="774700"/>
                  </a:lnTo>
                  <a:lnTo>
                    <a:pt x="2636101" y="774700"/>
                  </a:lnTo>
                  <a:lnTo>
                    <a:pt x="2628862" y="762000"/>
                  </a:lnTo>
                  <a:lnTo>
                    <a:pt x="2620530" y="749300"/>
                  </a:lnTo>
                  <a:lnTo>
                    <a:pt x="2620530" y="584200"/>
                  </a:lnTo>
                  <a:lnTo>
                    <a:pt x="2644051" y="558800"/>
                  </a:lnTo>
                  <a:lnTo>
                    <a:pt x="2660929" y="533400"/>
                  </a:lnTo>
                  <a:lnTo>
                    <a:pt x="2670645" y="508000"/>
                  </a:lnTo>
                  <a:lnTo>
                    <a:pt x="2672689" y="469900"/>
                  </a:lnTo>
                  <a:lnTo>
                    <a:pt x="2668867" y="431800"/>
                  </a:lnTo>
                  <a:lnTo>
                    <a:pt x="2660624" y="406400"/>
                  </a:lnTo>
                  <a:lnTo>
                    <a:pt x="2648229" y="393700"/>
                  </a:lnTo>
                  <a:lnTo>
                    <a:pt x="2631935" y="368300"/>
                  </a:lnTo>
                  <a:lnTo>
                    <a:pt x="2632595" y="368300"/>
                  </a:lnTo>
                  <a:lnTo>
                    <a:pt x="2633294" y="355600"/>
                  </a:lnTo>
                  <a:lnTo>
                    <a:pt x="2634767" y="342900"/>
                  </a:lnTo>
                  <a:lnTo>
                    <a:pt x="2637828" y="317500"/>
                  </a:lnTo>
                  <a:lnTo>
                    <a:pt x="2640063" y="292100"/>
                  </a:lnTo>
                  <a:lnTo>
                    <a:pt x="2640558" y="254000"/>
                  </a:lnTo>
                  <a:lnTo>
                    <a:pt x="2638425" y="215900"/>
                  </a:lnTo>
                  <a:lnTo>
                    <a:pt x="2631592" y="177800"/>
                  </a:lnTo>
                  <a:lnTo>
                    <a:pt x="2617393" y="152400"/>
                  </a:lnTo>
                  <a:lnTo>
                    <a:pt x="2596604" y="127000"/>
                  </a:lnTo>
                  <a:lnTo>
                    <a:pt x="2570022" y="101600"/>
                  </a:lnTo>
                  <a:lnTo>
                    <a:pt x="2558745" y="88900"/>
                  </a:lnTo>
                  <a:lnTo>
                    <a:pt x="2546705" y="88900"/>
                  </a:lnTo>
                  <a:lnTo>
                    <a:pt x="2533891" y="76200"/>
                  </a:lnTo>
                  <a:lnTo>
                    <a:pt x="2520302" y="76200"/>
                  </a:lnTo>
                  <a:lnTo>
                    <a:pt x="2494826" y="50800"/>
                  </a:lnTo>
                  <a:lnTo>
                    <a:pt x="2464028" y="25400"/>
                  </a:lnTo>
                  <a:lnTo>
                    <a:pt x="2431237" y="12700"/>
                  </a:lnTo>
                  <a:lnTo>
                    <a:pt x="2399830" y="0"/>
                  </a:lnTo>
                  <a:lnTo>
                    <a:pt x="2327300" y="0"/>
                  </a:lnTo>
                  <a:lnTo>
                    <a:pt x="2291562" y="12700"/>
                  </a:lnTo>
                  <a:lnTo>
                    <a:pt x="2257895" y="25400"/>
                  </a:lnTo>
                  <a:lnTo>
                    <a:pt x="2227059" y="38100"/>
                  </a:lnTo>
                  <a:lnTo>
                    <a:pt x="2212873" y="38100"/>
                  </a:lnTo>
                  <a:lnTo>
                    <a:pt x="2201303" y="50800"/>
                  </a:lnTo>
                  <a:lnTo>
                    <a:pt x="2178316" y="50800"/>
                  </a:lnTo>
                  <a:lnTo>
                    <a:pt x="2168169" y="63500"/>
                  </a:lnTo>
                  <a:lnTo>
                    <a:pt x="2143315" y="63500"/>
                  </a:lnTo>
                  <a:lnTo>
                    <a:pt x="2134552" y="50800"/>
                  </a:lnTo>
                  <a:lnTo>
                    <a:pt x="2092782" y="50800"/>
                  </a:lnTo>
                  <a:lnTo>
                    <a:pt x="2077046" y="38100"/>
                  </a:lnTo>
                  <a:lnTo>
                    <a:pt x="2045335" y="38100"/>
                  </a:lnTo>
                  <a:lnTo>
                    <a:pt x="2038146" y="50800"/>
                  </a:lnTo>
                  <a:lnTo>
                    <a:pt x="2006053" y="50800"/>
                  </a:lnTo>
                  <a:lnTo>
                    <a:pt x="1978469" y="76200"/>
                  </a:lnTo>
                  <a:lnTo>
                    <a:pt x="1956993" y="88900"/>
                  </a:lnTo>
                  <a:lnTo>
                    <a:pt x="1943188" y="127000"/>
                  </a:lnTo>
                  <a:lnTo>
                    <a:pt x="1941436" y="127000"/>
                  </a:lnTo>
                  <a:lnTo>
                    <a:pt x="1940140" y="139700"/>
                  </a:lnTo>
                  <a:lnTo>
                    <a:pt x="1939302" y="139700"/>
                  </a:lnTo>
                  <a:lnTo>
                    <a:pt x="1938909" y="152400"/>
                  </a:lnTo>
                  <a:lnTo>
                    <a:pt x="1925789" y="165100"/>
                  </a:lnTo>
                  <a:lnTo>
                    <a:pt x="1915541" y="177800"/>
                  </a:lnTo>
                  <a:lnTo>
                    <a:pt x="1908594" y="203200"/>
                  </a:lnTo>
                  <a:lnTo>
                    <a:pt x="1905368" y="215900"/>
                  </a:lnTo>
                  <a:lnTo>
                    <a:pt x="1906320" y="241300"/>
                  </a:lnTo>
                  <a:lnTo>
                    <a:pt x="1911527" y="254000"/>
                  </a:lnTo>
                  <a:lnTo>
                    <a:pt x="1920570" y="279400"/>
                  </a:lnTo>
                  <a:lnTo>
                    <a:pt x="1933016" y="292100"/>
                  </a:lnTo>
                  <a:lnTo>
                    <a:pt x="1933232" y="292100"/>
                  </a:lnTo>
                  <a:lnTo>
                    <a:pt x="1933562" y="304800"/>
                  </a:lnTo>
                  <a:lnTo>
                    <a:pt x="1933994" y="304800"/>
                  </a:lnTo>
                  <a:lnTo>
                    <a:pt x="1942782" y="330200"/>
                  </a:lnTo>
                  <a:lnTo>
                    <a:pt x="1958733" y="342900"/>
                  </a:lnTo>
                  <a:lnTo>
                    <a:pt x="1980984" y="368300"/>
                  </a:lnTo>
                  <a:lnTo>
                    <a:pt x="2008682" y="381000"/>
                  </a:lnTo>
                  <a:lnTo>
                    <a:pt x="2014956" y="381000"/>
                  </a:lnTo>
                  <a:lnTo>
                    <a:pt x="2015426" y="444500"/>
                  </a:lnTo>
                  <a:lnTo>
                    <a:pt x="2016264" y="508000"/>
                  </a:lnTo>
                  <a:lnTo>
                    <a:pt x="2017445" y="558800"/>
                  </a:lnTo>
                  <a:lnTo>
                    <a:pt x="2018982" y="596900"/>
                  </a:lnTo>
                  <a:lnTo>
                    <a:pt x="2020862" y="635000"/>
                  </a:lnTo>
                  <a:lnTo>
                    <a:pt x="2023097" y="673100"/>
                  </a:lnTo>
                  <a:lnTo>
                    <a:pt x="2039861" y="736600"/>
                  </a:lnTo>
                  <a:lnTo>
                    <a:pt x="2075103" y="787400"/>
                  </a:lnTo>
                  <a:lnTo>
                    <a:pt x="2048802" y="800100"/>
                  </a:lnTo>
                  <a:lnTo>
                    <a:pt x="2050516" y="825500"/>
                  </a:lnTo>
                  <a:lnTo>
                    <a:pt x="1903628" y="850900"/>
                  </a:lnTo>
                  <a:lnTo>
                    <a:pt x="1861273" y="419100"/>
                  </a:lnTo>
                  <a:lnTo>
                    <a:pt x="1855050" y="355600"/>
                  </a:lnTo>
                  <a:lnTo>
                    <a:pt x="1557261" y="355600"/>
                  </a:lnTo>
                  <a:lnTo>
                    <a:pt x="1504810" y="368300"/>
                  </a:lnTo>
                  <a:lnTo>
                    <a:pt x="1401978" y="368300"/>
                  </a:lnTo>
                  <a:lnTo>
                    <a:pt x="1351495" y="381000"/>
                  </a:lnTo>
                  <a:lnTo>
                    <a:pt x="1301584" y="381000"/>
                  </a:lnTo>
                  <a:lnTo>
                    <a:pt x="1203248" y="406400"/>
                  </a:lnTo>
                  <a:lnTo>
                    <a:pt x="1154722" y="406400"/>
                  </a:lnTo>
                  <a:lnTo>
                    <a:pt x="1011161" y="444500"/>
                  </a:lnTo>
                  <a:lnTo>
                    <a:pt x="963815" y="444500"/>
                  </a:lnTo>
                  <a:lnTo>
                    <a:pt x="539559" y="558800"/>
                  </a:lnTo>
                  <a:lnTo>
                    <a:pt x="491731" y="584200"/>
                  </a:lnTo>
                  <a:lnTo>
                    <a:pt x="395084" y="609600"/>
                  </a:lnTo>
                  <a:lnTo>
                    <a:pt x="274193" y="647700"/>
                  </a:lnTo>
                  <a:lnTo>
                    <a:pt x="548335" y="1638300"/>
                  </a:lnTo>
                  <a:lnTo>
                    <a:pt x="612978" y="1625600"/>
                  </a:lnTo>
                  <a:lnTo>
                    <a:pt x="667524" y="1600200"/>
                  </a:lnTo>
                  <a:lnTo>
                    <a:pt x="718718" y="1587500"/>
                  </a:lnTo>
                  <a:lnTo>
                    <a:pt x="766851" y="1562100"/>
                  </a:lnTo>
                  <a:lnTo>
                    <a:pt x="812241" y="1549400"/>
                  </a:lnTo>
                  <a:lnTo>
                    <a:pt x="855205" y="1536700"/>
                  </a:lnTo>
                  <a:lnTo>
                    <a:pt x="896073" y="1524000"/>
                  </a:lnTo>
                  <a:lnTo>
                    <a:pt x="1471028" y="1676400"/>
                  </a:lnTo>
                  <a:lnTo>
                    <a:pt x="1558036" y="1676400"/>
                  </a:lnTo>
                  <a:lnTo>
                    <a:pt x="1578635" y="1663700"/>
                  </a:lnTo>
                  <a:lnTo>
                    <a:pt x="1598307" y="1651000"/>
                  </a:lnTo>
                  <a:lnTo>
                    <a:pt x="1678533" y="1612900"/>
                  </a:lnTo>
                  <a:lnTo>
                    <a:pt x="1675409" y="1625600"/>
                  </a:lnTo>
                  <a:lnTo>
                    <a:pt x="1831454" y="1536700"/>
                  </a:lnTo>
                  <a:lnTo>
                    <a:pt x="1833943" y="1562100"/>
                  </a:lnTo>
                  <a:lnTo>
                    <a:pt x="1836572" y="1600200"/>
                  </a:lnTo>
                  <a:lnTo>
                    <a:pt x="1839112" y="1651000"/>
                  </a:lnTo>
                  <a:lnTo>
                    <a:pt x="1841398" y="1689100"/>
                  </a:lnTo>
                  <a:lnTo>
                    <a:pt x="1842033" y="1701800"/>
                  </a:lnTo>
                  <a:lnTo>
                    <a:pt x="1842401" y="1714500"/>
                  </a:lnTo>
                  <a:lnTo>
                    <a:pt x="1842198" y="1727200"/>
                  </a:lnTo>
                  <a:lnTo>
                    <a:pt x="1841677" y="1739900"/>
                  </a:lnTo>
                  <a:lnTo>
                    <a:pt x="1841119" y="1752600"/>
                  </a:lnTo>
                  <a:lnTo>
                    <a:pt x="1840649" y="1752600"/>
                  </a:lnTo>
                  <a:lnTo>
                    <a:pt x="1840382" y="1765300"/>
                  </a:lnTo>
                  <a:lnTo>
                    <a:pt x="1840293" y="1778000"/>
                  </a:lnTo>
                  <a:lnTo>
                    <a:pt x="1841055" y="1790700"/>
                  </a:lnTo>
                  <a:lnTo>
                    <a:pt x="1833219" y="1854200"/>
                  </a:lnTo>
                  <a:lnTo>
                    <a:pt x="1821256" y="1892300"/>
                  </a:lnTo>
                  <a:lnTo>
                    <a:pt x="1805178" y="1943100"/>
                  </a:lnTo>
                  <a:lnTo>
                    <a:pt x="1785073" y="1968500"/>
                  </a:lnTo>
                  <a:lnTo>
                    <a:pt x="1774939" y="1981200"/>
                  </a:lnTo>
                  <a:lnTo>
                    <a:pt x="1764093" y="1981200"/>
                  </a:lnTo>
                  <a:lnTo>
                    <a:pt x="1752663" y="1993900"/>
                  </a:lnTo>
                  <a:lnTo>
                    <a:pt x="1740763" y="2006600"/>
                  </a:lnTo>
                  <a:lnTo>
                    <a:pt x="1686280" y="1993900"/>
                  </a:lnTo>
                  <a:lnTo>
                    <a:pt x="1632165" y="1993900"/>
                  </a:lnTo>
                  <a:lnTo>
                    <a:pt x="1420634" y="1943100"/>
                  </a:lnTo>
                  <a:lnTo>
                    <a:pt x="1342364" y="1930400"/>
                  </a:lnTo>
                  <a:lnTo>
                    <a:pt x="1342364" y="2933700"/>
                  </a:lnTo>
                  <a:lnTo>
                    <a:pt x="1163129" y="3200400"/>
                  </a:lnTo>
                  <a:lnTo>
                    <a:pt x="1138288" y="3238500"/>
                  </a:lnTo>
                  <a:lnTo>
                    <a:pt x="1119835" y="3289300"/>
                  </a:lnTo>
                  <a:lnTo>
                    <a:pt x="1107757" y="3327400"/>
                  </a:lnTo>
                  <a:lnTo>
                    <a:pt x="1102042" y="3378200"/>
                  </a:lnTo>
                  <a:lnTo>
                    <a:pt x="1102677" y="3429000"/>
                  </a:lnTo>
                  <a:lnTo>
                    <a:pt x="1109649" y="3467100"/>
                  </a:lnTo>
                  <a:lnTo>
                    <a:pt x="1122972" y="3517900"/>
                  </a:lnTo>
                  <a:lnTo>
                    <a:pt x="1142619" y="3568700"/>
                  </a:lnTo>
                  <a:lnTo>
                    <a:pt x="1168577" y="3606800"/>
                  </a:lnTo>
                  <a:lnTo>
                    <a:pt x="1199476" y="3644900"/>
                  </a:lnTo>
                  <a:lnTo>
                    <a:pt x="1234922" y="3670300"/>
                  </a:lnTo>
                  <a:lnTo>
                    <a:pt x="1274267" y="3708400"/>
                  </a:lnTo>
                  <a:lnTo>
                    <a:pt x="1316913" y="3721100"/>
                  </a:lnTo>
                  <a:lnTo>
                    <a:pt x="1362214" y="3746500"/>
                  </a:lnTo>
                  <a:lnTo>
                    <a:pt x="1409560" y="3746500"/>
                  </a:lnTo>
                  <a:lnTo>
                    <a:pt x="2252218" y="3860800"/>
                  </a:lnTo>
                  <a:lnTo>
                    <a:pt x="2271014" y="4013200"/>
                  </a:lnTo>
                  <a:lnTo>
                    <a:pt x="2288984" y="4152900"/>
                  </a:lnTo>
                  <a:lnTo>
                    <a:pt x="2305901" y="4279900"/>
                  </a:lnTo>
                  <a:lnTo>
                    <a:pt x="2321534" y="4406900"/>
                  </a:lnTo>
                  <a:lnTo>
                    <a:pt x="2335644" y="4508500"/>
                  </a:lnTo>
                  <a:lnTo>
                    <a:pt x="2342057" y="4559300"/>
                  </a:lnTo>
                  <a:lnTo>
                    <a:pt x="2348014" y="4610100"/>
                  </a:lnTo>
                  <a:lnTo>
                    <a:pt x="2353462" y="4648200"/>
                  </a:lnTo>
                  <a:lnTo>
                    <a:pt x="2358390" y="4686300"/>
                  </a:lnTo>
                  <a:lnTo>
                    <a:pt x="2362758" y="4711700"/>
                  </a:lnTo>
                  <a:lnTo>
                    <a:pt x="2366543" y="4749800"/>
                  </a:lnTo>
                  <a:lnTo>
                    <a:pt x="2369718" y="4775200"/>
                  </a:lnTo>
                  <a:lnTo>
                    <a:pt x="2372245" y="4787900"/>
                  </a:lnTo>
                  <a:lnTo>
                    <a:pt x="2374112" y="4800600"/>
                  </a:lnTo>
                  <a:lnTo>
                    <a:pt x="2379916" y="4851400"/>
                  </a:lnTo>
                  <a:lnTo>
                    <a:pt x="2392197" y="4889500"/>
                  </a:lnTo>
                  <a:lnTo>
                    <a:pt x="2416518" y="4914900"/>
                  </a:lnTo>
                  <a:lnTo>
                    <a:pt x="2450020" y="4940300"/>
                  </a:lnTo>
                  <a:lnTo>
                    <a:pt x="2489809" y="4940300"/>
                  </a:lnTo>
                  <a:lnTo>
                    <a:pt x="2494572" y="4978400"/>
                  </a:lnTo>
                  <a:lnTo>
                    <a:pt x="2498572" y="5003800"/>
                  </a:lnTo>
                  <a:lnTo>
                    <a:pt x="2501811" y="5029200"/>
                  </a:lnTo>
                  <a:lnTo>
                    <a:pt x="2504275" y="5041900"/>
                  </a:lnTo>
                  <a:lnTo>
                    <a:pt x="2506053" y="5054600"/>
                  </a:lnTo>
                  <a:lnTo>
                    <a:pt x="2506522" y="5054600"/>
                  </a:lnTo>
                  <a:lnTo>
                    <a:pt x="2508148" y="5067300"/>
                  </a:lnTo>
                  <a:lnTo>
                    <a:pt x="2511298" y="5080000"/>
                  </a:lnTo>
                  <a:lnTo>
                    <a:pt x="2515171" y="5092700"/>
                  </a:lnTo>
                  <a:lnTo>
                    <a:pt x="2518943" y="5092700"/>
                  </a:lnTo>
                  <a:lnTo>
                    <a:pt x="2523858" y="5105400"/>
                  </a:lnTo>
                  <a:lnTo>
                    <a:pt x="2529421" y="5118100"/>
                  </a:lnTo>
                  <a:lnTo>
                    <a:pt x="2535593" y="5118100"/>
                  </a:lnTo>
                  <a:lnTo>
                    <a:pt x="2542375" y="5130800"/>
                  </a:lnTo>
                  <a:lnTo>
                    <a:pt x="2558237" y="5143500"/>
                  </a:lnTo>
                  <a:lnTo>
                    <a:pt x="2580259" y="5156200"/>
                  </a:lnTo>
                  <a:lnTo>
                    <a:pt x="2609138" y="5181600"/>
                  </a:lnTo>
                  <a:lnTo>
                    <a:pt x="2645613" y="5219700"/>
                  </a:lnTo>
                  <a:lnTo>
                    <a:pt x="2690380" y="5257800"/>
                  </a:lnTo>
                  <a:lnTo>
                    <a:pt x="2744139" y="5295900"/>
                  </a:lnTo>
                  <a:lnTo>
                    <a:pt x="2807614" y="5346700"/>
                  </a:lnTo>
                  <a:lnTo>
                    <a:pt x="2821317" y="5359400"/>
                  </a:lnTo>
                  <a:lnTo>
                    <a:pt x="2871063" y="5359400"/>
                  </a:lnTo>
                  <a:lnTo>
                    <a:pt x="2871063" y="5295900"/>
                  </a:lnTo>
                  <a:lnTo>
                    <a:pt x="2846311" y="5295900"/>
                  </a:lnTo>
                  <a:lnTo>
                    <a:pt x="2781465" y="5245100"/>
                  </a:lnTo>
                  <a:lnTo>
                    <a:pt x="2727210" y="5207000"/>
                  </a:lnTo>
                  <a:lnTo>
                    <a:pt x="2682722" y="5168900"/>
                  </a:lnTo>
                  <a:lnTo>
                    <a:pt x="2647162" y="5130800"/>
                  </a:lnTo>
                  <a:lnTo>
                    <a:pt x="2619692" y="5118100"/>
                  </a:lnTo>
                  <a:lnTo>
                    <a:pt x="2599499" y="5092700"/>
                  </a:lnTo>
                  <a:lnTo>
                    <a:pt x="2585758" y="5080000"/>
                  </a:lnTo>
                  <a:lnTo>
                    <a:pt x="2580741" y="5080000"/>
                  </a:lnTo>
                  <a:lnTo>
                    <a:pt x="2576817" y="5067300"/>
                  </a:lnTo>
                  <a:lnTo>
                    <a:pt x="2571496" y="5067300"/>
                  </a:lnTo>
                  <a:lnTo>
                    <a:pt x="2570035" y="5054600"/>
                  </a:lnTo>
                  <a:lnTo>
                    <a:pt x="2569045" y="5054600"/>
                  </a:lnTo>
                  <a:lnTo>
                    <a:pt x="2567279" y="5029200"/>
                  </a:lnTo>
                  <a:lnTo>
                    <a:pt x="2562949" y="5003800"/>
                  </a:lnTo>
                  <a:lnTo>
                    <a:pt x="2557107" y="4965700"/>
                  </a:lnTo>
                  <a:lnTo>
                    <a:pt x="2550236" y="4927600"/>
                  </a:lnTo>
                  <a:lnTo>
                    <a:pt x="2542794" y="4876800"/>
                  </a:lnTo>
                  <a:lnTo>
                    <a:pt x="2475738" y="4876800"/>
                  </a:lnTo>
                  <a:lnTo>
                    <a:pt x="2460129" y="4864100"/>
                  </a:lnTo>
                  <a:lnTo>
                    <a:pt x="2448699" y="4851400"/>
                  </a:lnTo>
                  <a:lnTo>
                    <a:pt x="2442921" y="4838700"/>
                  </a:lnTo>
                  <a:lnTo>
                    <a:pt x="2437003" y="4787900"/>
                  </a:lnTo>
                  <a:lnTo>
                    <a:pt x="2435161" y="4775200"/>
                  </a:lnTo>
                  <a:lnTo>
                    <a:pt x="2432608" y="4762500"/>
                  </a:lnTo>
                  <a:lnTo>
                    <a:pt x="2429383" y="4737100"/>
                  </a:lnTo>
                  <a:lnTo>
                    <a:pt x="2425496" y="4711700"/>
                  </a:lnTo>
                  <a:lnTo>
                    <a:pt x="2420988" y="4673600"/>
                  </a:lnTo>
                  <a:lnTo>
                    <a:pt x="2415883" y="4635500"/>
                  </a:lnTo>
                  <a:lnTo>
                    <a:pt x="2410231" y="4597400"/>
                  </a:lnTo>
                  <a:lnTo>
                    <a:pt x="2404033" y="4546600"/>
                  </a:lnTo>
                  <a:lnTo>
                    <a:pt x="2397341" y="4495800"/>
                  </a:lnTo>
                  <a:lnTo>
                    <a:pt x="2366187" y="4254500"/>
                  </a:lnTo>
                  <a:lnTo>
                    <a:pt x="2348407" y="4114800"/>
                  </a:lnTo>
                  <a:lnTo>
                    <a:pt x="2329472" y="3962400"/>
                  </a:lnTo>
                  <a:lnTo>
                    <a:pt x="2309063" y="3810000"/>
                  </a:lnTo>
                  <a:lnTo>
                    <a:pt x="1418120" y="3683000"/>
                  </a:lnTo>
                  <a:lnTo>
                    <a:pt x="1371498" y="3683000"/>
                  </a:lnTo>
                  <a:lnTo>
                    <a:pt x="1327581" y="3657600"/>
                  </a:lnTo>
                  <a:lnTo>
                    <a:pt x="1287170" y="3632200"/>
                  </a:lnTo>
                  <a:lnTo>
                    <a:pt x="1251064" y="3606800"/>
                  </a:lnTo>
                  <a:lnTo>
                    <a:pt x="1220089" y="3568700"/>
                  </a:lnTo>
                  <a:lnTo>
                    <a:pt x="1193520" y="3517900"/>
                  </a:lnTo>
                  <a:lnTo>
                    <a:pt x="1175562" y="3479800"/>
                  </a:lnTo>
                  <a:lnTo>
                    <a:pt x="1166253" y="3429000"/>
                  </a:lnTo>
                  <a:lnTo>
                    <a:pt x="1165580" y="3378200"/>
                  </a:lnTo>
                  <a:lnTo>
                    <a:pt x="1173568" y="3327400"/>
                  </a:lnTo>
                  <a:lnTo>
                    <a:pt x="1190244" y="3276600"/>
                  </a:lnTo>
                  <a:lnTo>
                    <a:pt x="1215618" y="3238500"/>
                  </a:lnTo>
                  <a:lnTo>
                    <a:pt x="1405864" y="2959100"/>
                  </a:lnTo>
                  <a:lnTo>
                    <a:pt x="1405864" y="2006600"/>
                  </a:lnTo>
                  <a:lnTo>
                    <a:pt x="1555661" y="2044700"/>
                  </a:lnTo>
                  <a:lnTo>
                    <a:pt x="1606384" y="2044700"/>
                  </a:lnTo>
                  <a:lnTo>
                    <a:pt x="1708950" y="2070100"/>
                  </a:lnTo>
                  <a:lnTo>
                    <a:pt x="1760753" y="2070100"/>
                  </a:lnTo>
                  <a:lnTo>
                    <a:pt x="1797037" y="2044700"/>
                  </a:lnTo>
                  <a:lnTo>
                    <a:pt x="1856778" y="1968500"/>
                  </a:lnTo>
                  <a:lnTo>
                    <a:pt x="1875853" y="1930400"/>
                  </a:lnTo>
                  <a:lnTo>
                    <a:pt x="1889633" y="1892300"/>
                  </a:lnTo>
                  <a:lnTo>
                    <a:pt x="1898967" y="1841500"/>
                  </a:lnTo>
                  <a:lnTo>
                    <a:pt x="1904720" y="1790700"/>
                  </a:lnTo>
                  <a:lnTo>
                    <a:pt x="1904123" y="1778000"/>
                  </a:lnTo>
                  <a:lnTo>
                    <a:pt x="1903806" y="1778000"/>
                  </a:lnTo>
                  <a:lnTo>
                    <a:pt x="1903882" y="1765300"/>
                  </a:lnTo>
                  <a:lnTo>
                    <a:pt x="1904199" y="1752600"/>
                  </a:lnTo>
                  <a:lnTo>
                    <a:pt x="1904733" y="1739900"/>
                  </a:lnTo>
                  <a:lnTo>
                    <a:pt x="1905266" y="1739900"/>
                  </a:lnTo>
                  <a:lnTo>
                    <a:pt x="1905558" y="1727200"/>
                  </a:lnTo>
                  <a:lnTo>
                    <a:pt x="1905952" y="1727200"/>
                  </a:lnTo>
                  <a:lnTo>
                    <a:pt x="1905914" y="1714500"/>
                  </a:lnTo>
                  <a:lnTo>
                    <a:pt x="1900301" y="1612900"/>
                  </a:lnTo>
                  <a:lnTo>
                    <a:pt x="1895424" y="1536700"/>
                  </a:lnTo>
                  <a:lnTo>
                    <a:pt x="1891525" y="1485900"/>
                  </a:lnTo>
                  <a:lnTo>
                    <a:pt x="1889937" y="1473200"/>
                  </a:lnTo>
                  <a:lnTo>
                    <a:pt x="1886356" y="1435100"/>
                  </a:lnTo>
                  <a:lnTo>
                    <a:pt x="1781124" y="1485900"/>
                  </a:lnTo>
                  <a:lnTo>
                    <a:pt x="1782533" y="1485900"/>
                  </a:lnTo>
                  <a:lnTo>
                    <a:pt x="1568399" y="1600200"/>
                  </a:lnTo>
                  <a:lnTo>
                    <a:pt x="1555711" y="1600200"/>
                  </a:lnTo>
                  <a:lnTo>
                    <a:pt x="1542516" y="1612900"/>
                  </a:lnTo>
                  <a:lnTo>
                    <a:pt x="1486928" y="1612900"/>
                  </a:lnTo>
                  <a:lnTo>
                    <a:pt x="1141158" y="1524000"/>
                  </a:lnTo>
                  <a:lnTo>
                    <a:pt x="894181" y="1460500"/>
                  </a:lnTo>
                  <a:lnTo>
                    <a:pt x="848436" y="1473200"/>
                  </a:lnTo>
                  <a:lnTo>
                    <a:pt x="751890" y="1498600"/>
                  </a:lnTo>
                  <a:lnTo>
                    <a:pt x="700684" y="1524000"/>
                  </a:lnTo>
                  <a:lnTo>
                    <a:pt x="647242" y="1536700"/>
                  </a:lnTo>
                  <a:lnTo>
                    <a:pt x="591362" y="1562100"/>
                  </a:lnTo>
                  <a:lnTo>
                    <a:pt x="351777" y="685800"/>
                  </a:lnTo>
                  <a:lnTo>
                    <a:pt x="498335" y="647700"/>
                  </a:lnTo>
                  <a:lnTo>
                    <a:pt x="546366" y="622300"/>
                  </a:lnTo>
                  <a:lnTo>
                    <a:pt x="970267" y="508000"/>
                  </a:lnTo>
                  <a:lnTo>
                    <a:pt x="1017371" y="508000"/>
                  </a:lnTo>
                  <a:lnTo>
                    <a:pt x="1160018" y="469900"/>
                  </a:lnTo>
                  <a:lnTo>
                    <a:pt x="1208176" y="469900"/>
                  </a:lnTo>
                  <a:lnTo>
                    <a:pt x="1305737" y="444500"/>
                  </a:lnTo>
                  <a:lnTo>
                    <a:pt x="1355229" y="444500"/>
                  </a:lnTo>
                  <a:lnTo>
                    <a:pt x="1405267" y="431800"/>
                  </a:lnTo>
                  <a:lnTo>
                    <a:pt x="1507197" y="431800"/>
                  </a:lnTo>
                  <a:lnTo>
                    <a:pt x="1559179" y="419100"/>
                  </a:lnTo>
                  <a:lnTo>
                    <a:pt x="1797392" y="419100"/>
                  </a:lnTo>
                  <a:lnTo>
                    <a:pt x="1848802" y="939800"/>
                  </a:lnTo>
                  <a:lnTo>
                    <a:pt x="1871294" y="927100"/>
                  </a:lnTo>
                  <a:lnTo>
                    <a:pt x="2119668" y="863600"/>
                  </a:lnTo>
                  <a:lnTo>
                    <a:pt x="2118703" y="863600"/>
                  </a:lnTo>
                  <a:lnTo>
                    <a:pt x="2117687" y="850900"/>
                  </a:lnTo>
                  <a:lnTo>
                    <a:pt x="2116671" y="838200"/>
                  </a:lnTo>
                  <a:lnTo>
                    <a:pt x="2133015" y="838200"/>
                  </a:lnTo>
                  <a:lnTo>
                    <a:pt x="2139467" y="825500"/>
                  </a:lnTo>
                  <a:lnTo>
                    <a:pt x="2145576" y="825500"/>
                  </a:lnTo>
                  <a:lnTo>
                    <a:pt x="2151583" y="812800"/>
                  </a:lnTo>
                  <a:lnTo>
                    <a:pt x="2157920" y="812800"/>
                  </a:lnTo>
                  <a:lnTo>
                    <a:pt x="2164689" y="800100"/>
                  </a:lnTo>
                  <a:lnTo>
                    <a:pt x="2208974" y="800100"/>
                  </a:lnTo>
                  <a:lnTo>
                    <a:pt x="2175433" y="787400"/>
                  </a:lnTo>
                  <a:lnTo>
                    <a:pt x="2137181" y="762000"/>
                  </a:lnTo>
                  <a:lnTo>
                    <a:pt x="2104148" y="723900"/>
                  </a:lnTo>
                  <a:lnTo>
                    <a:pt x="2086305" y="660400"/>
                  </a:lnTo>
                  <a:lnTo>
                    <a:pt x="2083739" y="622300"/>
                  </a:lnTo>
                  <a:lnTo>
                    <a:pt x="2081758" y="584200"/>
                  </a:lnTo>
                  <a:lnTo>
                    <a:pt x="2080310" y="533400"/>
                  </a:lnTo>
                  <a:lnTo>
                    <a:pt x="2079307" y="482600"/>
                  </a:lnTo>
                  <a:lnTo>
                    <a:pt x="2078685" y="419100"/>
                  </a:lnTo>
                  <a:lnTo>
                    <a:pt x="2078393" y="368300"/>
                  </a:lnTo>
                  <a:lnTo>
                    <a:pt x="2078583" y="355600"/>
                  </a:lnTo>
                  <a:lnTo>
                    <a:pt x="2079155" y="342900"/>
                  </a:lnTo>
                  <a:lnTo>
                    <a:pt x="2080069" y="330200"/>
                  </a:lnTo>
                  <a:lnTo>
                    <a:pt x="2048751" y="330200"/>
                  </a:lnTo>
                  <a:lnTo>
                    <a:pt x="2038972" y="317500"/>
                  </a:lnTo>
                  <a:lnTo>
                    <a:pt x="2018309" y="317500"/>
                  </a:lnTo>
                  <a:lnTo>
                    <a:pt x="2008365" y="304800"/>
                  </a:lnTo>
                  <a:lnTo>
                    <a:pt x="2000694" y="304800"/>
                  </a:lnTo>
                  <a:lnTo>
                    <a:pt x="1996452" y="292100"/>
                  </a:lnTo>
                  <a:lnTo>
                    <a:pt x="1996465" y="279400"/>
                  </a:lnTo>
                  <a:lnTo>
                    <a:pt x="1998662" y="279400"/>
                  </a:lnTo>
                  <a:lnTo>
                    <a:pt x="2002548" y="266700"/>
                  </a:lnTo>
                  <a:lnTo>
                    <a:pt x="1992452" y="266700"/>
                  </a:lnTo>
                  <a:lnTo>
                    <a:pt x="1979752" y="254000"/>
                  </a:lnTo>
                  <a:lnTo>
                    <a:pt x="1971281" y="241300"/>
                  </a:lnTo>
                  <a:lnTo>
                    <a:pt x="1968741" y="215900"/>
                  </a:lnTo>
                  <a:lnTo>
                    <a:pt x="1973351" y="203200"/>
                  </a:lnTo>
                  <a:lnTo>
                    <a:pt x="1983828" y="190500"/>
                  </a:lnTo>
                  <a:lnTo>
                    <a:pt x="1998154" y="177800"/>
                  </a:lnTo>
                  <a:lnTo>
                    <a:pt x="2011286" y="177800"/>
                  </a:lnTo>
                  <a:lnTo>
                    <a:pt x="2005114" y="165100"/>
                  </a:lnTo>
                  <a:lnTo>
                    <a:pt x="2002396" y="152400"/>
                  </a:lnTo>
                  <a:lnTo>
                    <a:pt x="2003755" y="139700"/>
                  </a:lnTo>
                  <a:lnTo>
                    <a:pt x="2010384" y="127000"/>
                  </a:lnTo>
                  <a:lnTo>
                    <a:pt x="2020722" y="114300"/>
                  </a:lnTo>
                  <a:lnTo>
                    <a:pt x="2033562" y="114300"/>
                  </a:lnTo>
                  <a:lnTo>
                    <a:pt x="2047684" y="101600"/>
                  </a:lnTo>
                  <a:lnTo>
                    <a:pt x="2071611" y="101600"/>
                  </a:lnTo>
                  <a:lnTo>
                    <a:pt x="2082825" y="114300"/>
                  </a:lnTo>
                  <a:lnTo>
                    <a:pt x="2118118" y="114300"/>
                  </a:lnTo>
                  <a:lnTo>
                    <a:pt x="2131364" y="127000"/>
                  </a:lnTo>
                  <a:lnTo>
                    <a:pt x="2161997" y="127000"/>
                  </a:lnTo>
                  <a:lnTo>
                    <a:pt x="2183168" y="114300"/>
                  </a:lnTo>
                  <a:lnTo>
                    <a:pt x="2203627" y="114300"/>
                  </a:lnTo>
                  <a:lnTo>
                    <a:pt x="2223668" y="101600"/>
                  </a:lnTo>
                  <a:lnTo>
                    <a:pt x="2243556" y="101600"/>
                  </a:lnTo>
                  <a:lnTo>
                    <a:pt x="2271801" y="88900"/>
                  </a:lnTo>
                  <a:lnTo>
                    <a:pt x="2302281" y="76200"/>
                  </a:lnTo>
                  <a:lnTo>
                    <a:pt x="2333587" y="63500"/>
                  </a:lnTo>
                  <a:lnTo>
                    <a:pt x="2385796" y="63500"/>
                  </a:lnTo>
                  <a:lnTo>
                    <a:pt x="2416010" y="76200"/>
                  </a:lnTo>
                  <a:lnTo>
                    <a:pt x="2445461" y="88900"/>
                  </a:lnTo>
                  <a:lnTo>
                    <a:pt x="2468219" y="114300"/>
                  </a:lnTo>
                  <a:lnTo>
                    <a:pt x="2478379" y="139700"/>
                  </a:lnTo>
                  <a:lnTo>
                    <a:pt x="2514142" y="139700"/>
                  </a:lnTo>
                  <a:lnTo>
                    <a:pt x="2526042" y="152400"/>
                  </a:lnTo>
                  <a:lnTo>
                    <a:pt x="2537409" y="152400"/>
                  </a:lnTo>
                  <a:lnTo>
                    <a:pt x="2552179" y="165100"/>
                  </a:lnTo>
                  <a:lnTo>
                    <a:pt x="2563634" y="177800"/>
                  </a:lnTo>
                  <a:lnTo>
                    <a:pt x="2571419" y="203200"/>
                  </a:lnTo>
                  <a:lnTo>
                    <a:pt x="2575153" y="215900"/>
                  </a:lnTo>
                  <a:lnTo>
                    <a:pt x="2577033" y="266700"/>
                  </a:lnTo>
                  <a:lnTo>
                    <a:pt x="2574074" y="317500"/>
                  </a:lnTo>
                  <a:lnTo>
                    <a:pt x="2569324" y="355600"/>
                  </a:lnTo>
                  <a:lnTo>
                    <a:pt x="2565882" y="406400"/>
                  </a:lnTo>
                  <a:lnTo>
                    <a:pt x="2581173" y="419100"/>
                  </a:lnTo>
                  <a:lnTo>
                    <a:pt x="2594610" y="419100"/>
                  </a:lnTo>
                  <a:lnTo>
                    <a:pt x="2604528" y="444500"/>
                  </a:lnTo>
                  <a:lnTo>
                    <a:pt x="2609265" y="469900"/>
                  </a:lnTo>
                  <a:lnTo>
                    <a:pt x="2605748" y="508000"/>
                  </a:lnTo>
                  <a:lnTo>
                    <a:pt x="2593543" y="520700"/>
                  </a:lnTo>
                  <a:lnTo>
                    <a:pt x="2576157" y="533400"/>
                  </a:lnTo>
                  <a:lnTo>
                    <a:pt x="2557030" y="546100"/>
                  </a:lnTo>
                  <a:lnTo>
                    <a:pt x="2557030" y="774700"/>
                  </a:lnTo>
                  <a:lnTo>
                    <a:pt x="2564625" y="787400"/>
                  </a:lnTo>
                  <a:lnTo>
                    <a:pt x="2571953" y="787400"/>
                  </a:lnTo>
                  <a:lnTo>
                    <a:pt x="2578214" y="800100"/>
                  </a:lnTo>
                  <a:lnTo>
                    <a:pt x="2583319" y="800100"/>
                  </a:lnTo>
                  <a:lnTo>
                    <a:pt x="2587180" y="812800"/>
                  </a:lnTo>
                  <a:lnTo>
                    <a:pt x="2601912" y="850900"/>
                  </a:lnTo>
                  <a:lnTo>
                    <a:pt x="2720911" y="914400"/>
                  </a:lnTo>
                  <a:lnTo>
                    <a:pt x="2731173" y="812800"/>
                  </a:lnTo>
                  <a:lnTo>
                    <a:pt x="2769654" y="431800"/>
                  </a:lnTo>
                  <a:lnTo>
                    <a:pt x="2821127" y="444500"/>
                  </a:lnTo>
                  <a:lnTo>
                    <a:pt x="2871063" y="444500"/>
                  </a:lnTo>
                  <a:lnTo>
                    <a:pt x="2871063" y="431800"/>
                  </a:lnTo>
                  <a:lnTo>
                    <a:pt x="2871063" y="381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10">
              <a:extLst>
                <a:ext uri="{FF2B5EF4-FFF2-40B4-BE49-F238E27FC236}">
                  <a16:creationId xmlns:a16="http://schemas.microsoft.com/office/drawing/2014/main" id="{35529DE6-3F3C-4AC2-823F-59E17591CB9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7831" y="1504394"/>
              <a:ext cx="3112173" cy="5830821"/>
            </a:xfrm>
            <a:prstGeom prst="rect">
              <a:avLst/>
            </a:prstGeom>
          </p:spPr>
        </p:pic>
        <p:sp>
          <p:nvSpPr>
            <p:cNvPr id="44" name="object 11">
              <a:extLst>
                <a:ext uri="{FF2B5EF4-FFF2-40B4-BE49-F238E27FC236}">
                  <a16:creationId xmlns:a16="http://schemas.microsoft.com/office/drawing/2014/main" id="{259E3648-6935-4A2E-A071-5541CE00D883}"/>
                </a:ext>
              </a:extLst>
            </p:cNvPr>
            <p:cNvSpPr/>
            <p:nvPr/>
          </p:nvSpPr>
          <p:spPr>
            <a:xfrm>
              <a:off x="4488662" y="1542541"/>
              <a:ext cx="1004569" cy="4526280"/>
            </a:xfrm>
            <a:custGeom>
              <a:avLst/>
              <a:gdLst/>
              <a:ahLst/>
              <a:cxnLst/>
              <a:rect l="l" t="t" r="r" b="b"/>
              <a:pathLst>
                <a:path w="1004570" h="4526280">
                  <a:moveTo>
                    <a:pt x="248183" y="4401261"/>
                  </a:moveTo>
                  <a:lnTo>
                    <a:pt x="248170" y="4399991"/>
                  </a:lnTo>
                  <a:lnTo>
                    <a:pt x="229019" y="4399991"/>
                  </a:lnTo>
                  <a:lnTo>
                    <a:pt x="229019" y="4398721"/>
                  </a:lnTo>
                  <a:lnTo>
                    <a:pt x="175920" y="4398721"/>
                  </a:lnTo>
                  <a:lnTo>
                    <a:pt x="175920" y="4397451"/>
                  </a:lnTo>
                  <a:lnTo>
                    <a:pt x="127520" y="4397451"/>
                  </a:lnTo>
                  <a:lnTo>
                    <a:pt x="127292" y="4352760"/>
                  </a:lnTo>
                  <a:lnTo>
                    <a:pt x="126555" y="4313148"/>
                  </a:lnTo>
                  <a:lnTo>
                    <a:pt x="125450" y="4286440"/>
                  </a:lnTo>
                  <a:lnTo>
                    <a:pt x="124091" y="4276649"/>
                  </a:lnTo>
                  <a:lnTo>
                    <a:pt x="122732" y="4286440"/>
                  </a:lnTo>
                  <a:lnTo>
                    <a:pt x="121627" y="4313148"/>
                  </a:lnTo>
                  <a:lnTo>
                    <a:pt x="120891" y="4352760"/>
                  </a:lnTo>
                  <a:lnTo>
                    <a:pt x="120611" y="4397451"/>
                  </a:lnTo>
                  <a:lnTo>
                    <a:pt x="72263" y="4397451"/>
                  </a:lnTo>
                  <a:lnTo>
                    <a:pt x="72263" y="4398721"/>
                  </a:lnTo>
                  <a:lnTo>
                    <a:pt x="19164" y="4398721"/>
                  </a:lnTo>
                  <a:lnTo>
                    <a:pt x="19164" y="4399991"/>
                  </a:lnTo>
                  <a:lnTo>
                    <a:pt x="12" y="4399991"/>
                  </a:lnTo>
                  <a:lnTo>
                    <a:pt x="12" y="4401261"/>
                  </a:lnTo>
                  <a:lnTo>
                    <a:pt x="0" y="4402531"/>
                  </a:lnTo>
                  <a:lnTo>
                    <a:pt x="19037" y="4402531"/>
                  </a:lnTo>
                  <a:lnTo>
                    <a:pt x="19037" y="4403801"/>
                  </a:lnTo>
                  <a:lnTo>
                    <a:pt x="72148" y="4403801"/>
                  </a:lnTo>
                  <a:lnTo>
                    <a:pt x="72148" y="4405071"/>
                  </a:lnTo>
                  <a:lnTo>
                    <a:pt x="120624" y="4405071"/>
                  </a:lnTo>
                  <a:lnTo>
                    <a:pt x="120891" y="4449775"/>
                  </a:lnTo>
                  <a:lnTo>
                    <a:pt x="121627" y="4489386"/>
                  </a:lnTo>
                  <a:lnTo>
                    <a:pt x="122732" y="4516094"/>
                  </a:lnTo>
                  <a:lnTo>
                    <a:pt x="124091" y="4525886"/>
                  </a:lnTo>
                  <a:lnTo>
                    <a:pt x="125450" y="4516094"/>
                  </a:lnTo>
                  <a:lnTo>
                    <a:pt x="126555" y="4489386"/>
                  </a:lnTo>
                  <a:lnTo>
                    <a:pt x="127292" y="4449775"/>
                  </a:lnTo>
                  <a:lnTo>
                    <a:pt x="127546" y="4405071"/>
                  </a:lnTo>
                  <a:lnTo>
                    <a:pt x="176034" y="4405071"/>
                  </a:lnTo>
                  <a:lnTo>
                    <a:pt x="176034" y="4403801"/>
                  </a:lnTo>
                  <a:lnTo>
                    <a:pt x="229146" y="4403801"/>
                  </a:lnTo>
                  <a:lnTo>
                    <a:pt x="229146" y="4402531"/>
                  </a:lnTo>
                  <a:lnTo>
                    <a:pt x="248183" y="4402531"/>
                  </a:lnTo>
                  <a:lnTo>
                    <a:pt x="248183" y="4401261"/>
                  </a:lnTo>
                  <a:close/>
                </a:path>
                <a:path w="1004570" h="4526280">
                  <a:moveTo>
                    <a:pt x="1004239" y="124625"/>
                  </a:moveTo>
                  <a:lnTo>
                    <a:pt x="1004214" y="123355"/>
                  </a:lnTo>
                  <a:lnTo>
                    <a:pt x="985062" y="123355"/>
                  </a:lnTo>
                  <a:lnTo>
                    <a:pt x="985062" y="122085"/>
                  </a:lnTo>
                  <a:lnTo>
                    <a:pt x="931976" y="122085"/>
                  </a:lnTo>
                  <a:lnTo>
                    <a:pt x="931976" y="120815"/>
                  </a:lnTo>
                  <a:lnTo>
                    <a:pt x="883589" y="120815"/>
                  </a:lnTo>
                  <a:lnTo>
                    <a:pt x="883348" y="76111"/>
                  </a:lnTo>
                  <a:lnTo>
                    <a:pt x="882611" y="36499"/>
                  </a:lnTo>
                  <a:lnTo>
                    <a:pt x="881494" y="9791"/>
                  </a:lnTo>
                  <a:lnTo>
                    <a:pt x="880148" y="0"/>
                  </a:lnTo>
                  <a:lnTo>
                    <a:pt x="878789" y="9791"/>
                  </a:lnTo>
                  <a:lnTo>
                    <a:pt x="877684" y="36499"/>
                  </a:lnTo>
                  <a:lnTo>
                    <a:pt x="876935" y="76111"/>
                  </a:lnTo>
                  <a:lnTo>
                    <a:pt x="876668" y="120815"/>
                  </a:lnTo>
                  <a:lnTo>
                    <a:pt x="828306" y="120815"/>
                  </a:lnTo>
                  <a:lnTo>
                    <a:pt x="828306" y="122085"/>
                  </a:lnTo>
                  <a:lnTo>
                    <a:pt x="775220" y="122085"/>
                  </a:lnTo>
                  <a:lnTo>
                    <a:pt x="775220" y="123355"/>
                  </a:lnTo>
                  <a:lnTo>
                    <a:pt x="756069" y="123355"/>
                  </a:lnTo>
                  <a:lnTo>
                    <a:pt x="756069" y="124625"/>
                  </a:lnTo>
                  <a:lnTo>
                    <a:pt x="756043" y="125895"/>
                  </a:lnTo>
                  <a:lnTo>
                    <a:pt x="775093" y="125895"/>
                  </a:lnTo>
                  <a:lnTo>
                    <a:pt x="775093" y="127165"/>
                  </a:lnTo>
                  <a:lnTo>
                    <a:pt x="828205" y="127165"/>
                  </a:lnTo>
                  <a:lnTo>
                    <a:pt x="828205" y="128435"/>
                  </a:lnTo>
                  <a:lnTo>
                    <a:pt x="876681" y="128435"/>
                  </a:lnTo>
                  <a:lnTo>
                    <a:pt x="876935" y="173126"/>
                  </a:lnTo>
                  <a:lnTo>
                    <a:pt x="877684" y="212737"/>
                  </a:lnTo>
                  <a:lnTo>
                    <a:pt x="878789" y="239445"/>
                  </a:lnTo>
                  <a:lnTo>
                    <a:pt x="880148" y="249237"/>
                  </a:lnTo>
                  <a:lnTo>
                    <a:pt x="881494" y="239445"/>
                  </a:lnTo>
                  <a:lnTo>
                    <a:pt x="882611" y="212737"/>
                  </a:lnTo>
                  <a:lnTo>
                    <a:pt x="883348" y="173126"/>
                  </a:lnTo>
                  <a:lnTo>
                    <a:pt x="883602" y="128435"/>
                  </a:lnTo>
                  <a:lnTo>
                    <a:pt x="932078" y="128435"/>
                  </a:lnTo>
                  <a:lnTo>
                    <a:pt x="932078" y="127165"/>
                  </a:lnTo>
                  <a:lnTo>
                    <a:pt x="985189" y="127165"/>
                  </a:lnTo>
                  <a:lnTo>
                    <a:pt x="985189" y="125895"/>
                  </a:lnTo>
                  <a:lnTo>
                    <a:pt x="1004239" y="125895"/>
                  </a:lnTo>
                  <a:lnTo>
                    <a:pt x="1004239" y="124625"/>
                  </a:lnTo>
                  <a:close/>
                </a:path>
              </a:pathLst>
            </a:custGeom>
            <a:solidFill>
              <a:srgbClr val="FFE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12">
              <a:extLst>
                <a:ext uri="{FF2B5EF4-FFF2-40B4-BE49-F238E27FC236}">
                  <a16:creationId xmlns:a16="http://schemas.microsoft.com/office/drawing/2014/main" id="{4FC0A79F-AFE9-47C1-A7DC-774E263AC16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2457" y="5344581"/>
              <a:ext cx="152298" cy="152298"/>
            </a:xfrm>
            <a:prstGeom prst="rect">
              <a:avLst/>
            </a:prstGeom>
          </p:spPr>
        </p:pic>
        <p:pic>
          <p:nvPicPr>
            <p:cNvPr id="46" name="object 13">
              <a:extLst>
                <a:ext uri="{FF2B5EF4-FFF2-40B4-BE49-F238E27FC236}">
                  <a16:creationId xmlns:a16="http://schemas.microsoft.com/office/drawing/2014/main" id="{8BA987AC-FDBD-424D-9836-275F1A9885F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1081" y="6783716"/>
              <a:ext cx="152298" cy="152298"/>
            </a:xfrm>
            <a:prstGeom prst="rect">
              <a:avLst/>
            </a:prstGeom>
          </p:spPr>
        </p:pic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190EAA30-E005-49AD-8535-D0AAB9D5EF3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7023" y="3727023"/>
              <a:ext cx="76149" cy="76149"/>
            </a:xfrm>
            <a:prstGeom prst="rect">
              <a:avLst/>
            </a:prstGeom>
          </p:spPr>
        </p:pic>
        <p:sp>
          <p:nvSpPr>
            <p:cNvPr id="48" name="object 15">
              <a:extLst>
                <a:ext uri="{FF2B5EF4-FFF2-40B4-BE49-F238E27FC236}">
                  <a16:creationId xmlns:a16="http://schemas.microsoft.com/office/drawing/2014/main" id="{94B79BA5-C33B-4FF8-B93C-5A4A3B750724}"/>
                </a:ext>
              </a:extLst>
            </p:cNvPr>
            <p:cNvSpPr/>
            <p:nvPr/>
          </p:nvSpPr>
          <p:spPr>
            <a:xfrm>
              <a:off x="7372000" y="2043991"/>
              <a:ext cx="188595" cy="846455"/>
            </a:xfrm>
            <a:custGeom>
              <a:avLst/>
              <a:gdLst/>
              <a:ahLst/>
              <a:cxnLst/>
              <a:rect l="l" t="t" r="r" b="b"/>
              <a:pathLst>
                <a:path w="188595" h="846455">
                  <a:moveTo>
                    <a:pt x="86601" y="0"/>
                  </a:moveTo>
                  <a:lnTo>
                    <a:pt x="0" y="846442"/>
                  </a:lnTo>
                  <a:lnTo>
                    <a:pt x="188004" y="843047"/>
                  </a:lnTo>
                  <a:lnTo>
                    <a:pt x="188004" y="7753"/>
                  </a:lnTo>
                  <a:lnTo>
                    <a:pt x="86601" y="0"/>
                  </a:lnTo>
                  <a:close/>
                </a:path>
              </a:pathLst>
            </a:custGeom>
            <a:solidFill>
              <a:srgbClr val="171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6">
              <a:extLst>
                <a:ext uri="{FF2B5EF4-FFF2-40B4-BE49-F238E27FC236}">
                  <a16:creationId xmlns:a16="http://schemas.microsoft.com/office/drawing/2014/main" id="{55160201-AD1A-4269-9A0C-A891E8450A8F}"/>
                </a:ext>
              </a:extLst>
            </p:cNvPr>
            <p:cNvSpPr/>
            <p:nvPr/>
          </p:nvSpPr>
          <p:spPr>
            <a:xfrm>
              <a:off x="7372000" y="2043991"/>
              <a:ext cx="188595" cy="846455"/>
            </a:xfrm>
            <a:custGeom>
              <a:avLst/>
              <a:gdLst/>
              <a:ahLst/>
              <a:cxnLst/>
              <a:rect l="l" t="t" r="r" b="b"/>
              <a:pathLst>
                <a:path w="188595" h="846455">
                  <a:moveTo>
                    <a:pt x="86601" y="0"/>
                  </a:moveTo>
                  <a:lnTo>
                    <a:pt x="0" y="846442"/>
                  </a:lnTo>
                  <a:lnTo>
                    <a:pt x="188004" y="843047"/>
                  </a:lnTo>
                  <a:lnTo>
                    <a:pt x="188004" y="7753"/>
                  </a:lnTo>
                  <a:lnTo>
                    <a:pt x="86601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7">
              <a:extLst>
                <a:ext uri="{FF2B5EF4-FFF2-40B4-BE49-F238E27FC236}">
                  <a16:creationId xmlns:a16="http://schemas.microsoft.com/office/drawing/2014/main" id="{3F6F17F9-C363-4C3E-8563-E5670F4E9C14}"/>
                </a:ext>
              </a:extLst>
            </p:cNvPr>
            <p:cNvSpPr/>
            <p:nvPr/>
          </p:nvSpPr>
          <p:spPr>
            <a:xfrm>
              <a:off x="7494367" y="2778377"/>
              <a:ext cx="66040" cy="8890"/>
            </a:xfrm>
            <a:custGeom>
              <a:avLst/>
              <a:gdLst/>
              <a:ahLst/>
              <a:cxnLst/>
              <a:rect l="l" t="t" r="r" b="b"/>
              <a:pathLst>
                <a:path w="66040" h="8889">
                  <a:moveTo>
                    <a:pt x="25" y="0"/>
                  </a:moveTo>
                  <a:lnTo>
                    <a:pt x="65637" y="8797"/>
                  </a:lnTo>
                  <a:lnTo>
                    <a:pt x="65637" y="6250"/>
                  </a:lnTo>
                  <a:lnTo>
                    <a:pt x="18986" y="1549"/>
                  </a:lnTo>
                  <a:lnTo>
                    <a:pt x="4851" y="304"/>
                  </a:lnTo>
                  <a:lnTo>
                    <a:pt x="1663" y="6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E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18">
              <a:extLst>
                <a:ext uri="{FF2B5EF4-FFF2-40B4-BE49-F238E27FC236}">
                  <a16:creationId xmlns:a16="http://schemas.microsoft.com/office/drawing/2014/main" id="{097A0803-507D-4F4F-BFBA-F34BAB76D88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7447" y="2460204"/>
              <a:ext cx="82557" cy="112086"/>
            </a:xfrm>
            <a:prstGeom prst="rect">
              <a:avLst/>
            </a:prstGeom>
          </p:spPr>
        </p:pic>
        <p:sp>
          <p:nvSpPr>
            <p:cNvPr id="52" name="object 19">
              <a:extLst>
                <a:ext uri="{FF2B5EF4-FFF2-40B4-BE49-F238E27FC236}">
                  <a16:creationId xmlns:a16="http://schemas.microsoft.com/office/drawing/2014/main" id="{CBD04DED-E58E-44B0-AB9C-85B8973A02EA}"/>
                </a:ext>
              </a:extLst>
            </p:cNvPr>
            <p:cNvSpPr/>
            <p:nvPr/>
          </p:nvSpPr>
          <p:spPr>
            <a:xfrm>
              <a:off x="7526224" y="2119519"/>
              <a:ext cx="34290" cy="205740"/>
            </a:xfrm>
            <a:custGeom>
              <a:avLst/>
              <a:gdLst/>
              <a:ahLst/>
              <a:cxnLst/>
              <a:rect l="l" t="t" r="r" b="b"/>
              <a:pathLst>
                <a:path w="34290" h="205739">
                  <a:moveTo>
                    <a:pt x="18630" y="0"/>
                  </a:moveTo>
                  <a:lnTo>
                    <a:pt x="0" y="201561"/>
                  </a:lnTo>
                  <a:lnTo>
                    <a:pt x="33780" y="205706"/>
                  </a:lnTo>
                  <a:lnTo>
                    <a:pt x="33780" y="198831"/>
                  </a:lnTo>
                  <a:lnTo>
                    <a:pt x="7249" y="198827"/>
                  </a:lnTo>
                  <a:lnTo>
                    <a:pt x="4203" y="195059"/>
                  </a:lnTo>
                  <a:lnTo>
                    <a:pt x="7585" y="195059"/>
                  </a:lnTo>
                  <a:lnTo>
                    <a:pt x="24219" y="6900"/>
                  </a:lnTo>
                  <a:lnTo>
                    <a:pt x="21043" y="6540"/>
                  </a:lnTo>
                  <a:lnTo>
                    <a:pt x="24498" y="3746"/>
                  </a:lnTo>
                  <a:lnTo>
                    <a:pt x="33780" y="3746"/>
                  </a:lnTo>
                  <a:lnTo>
                    <a:pt x="33780" y="1889"/>
                  </a:lnTo>
                  <a:lnTo>
                    <a:pt x="18630" y="0"/>
                  </a:lnTo>
                  <a:close/>
                </a:path>
                <a:path w="34290" h="205739">
                  <a:moveTo>
                    <a:pt x="4203" y="195059"/>
                  </a:moveTo>
                  <a:lnTo>
                    <a:pt x="7251" y="198831"/>
                  </a:lnTo>
                  <a:lnTo>
                    <a:pt x="7547" y="195485"/>
                  </a:lnTo>
                  <a:lnTo>
                    <a:pt x="4203" y="195059"/>
                  </a:lnTo>
                  <a:close/>
                </a:path>
                <a:path w="34290" h="205739">
                  <a:moveTo>
                    <a:pt x="7547" y="195485"/>
                  </a:moveTo>
                  <a:lnTo>
                    <a:pt x="7251" y="198831"/>
                  </a:lnTo>
                  <a:lnTo>
                    <a:pt x="33780" y="198831"/>
                  </a:lnTo>
                  <a:lnTo>
                    <a:pt x="7547" y="195485"/>
                  </a:lnTo>
                  <a:close/>
                </a:path>
                <a:path w="34290" h="205739">
                  <a:moveTo>
                    <a:pt x="7585" y="195059"/>
                  </a:moveTo>
                  <a:lnTo>
                    <a:pt x="4203" y="195059"/>
                  </a:lnTo>
                  <a:lnTo>
                    <a:pt x="7547" y="195485"/>
                  </a:lnTo>
                  <a:lnTo>
                    <a:pt x="7585" y="195059"/>
                  </a:lnTo>
                  <a:close/>
                </a:path>
                <a:path w="34290" h="205739">
                  <a:moveTo>
                    <a:pt x="33780" y="3746"/>
                  </a:moveTo>
                  <a:lnTo>
                    <a:pt x="24498" y="3746"/>
                  </a:lnTo>
                  <a:lnTo>
                    <a:pt x="24219" y="6900"/>
                  </a:lnTo>
                  <a:lnTo>
                    <a:pt x="33780" y="7984"/>
                  </a:lnTo>
                  <a:lnTo>
                    <a:pt x="33780" y="3746"/>
                  </a:lnTo>
                  <a:close/>
                </a:path>
                <a:path w="34290" h="205739">
                  <a:moveTo>
                    <a:pt x="24498" y="3746"/>
                  </a:moveTo>
                  <a:lnTo>
                    <a:pt x="21043" y="6540"/>
                  </a:lnTo>
                  <a:lnTo>
                    <a:pt x="24219" y="6900"/>
                  </a:lnTo>
                  <a:lnTo>
                    <a:pt x="24498" y="3746"/>
                  </a:lnTo>
                  <a:close/>
                </a:path>
              </a:pathLst>
            </a:custGeom>
            <a:solidFill>
              <a:srgbClr val="FFE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20">
              <a:extLst>
                <a:ext uri="{FF2B5EF4-FFF2-40B4-BE49-F238E27FC236}">
                  <a16:creationId xmlns:a16="http://schemas.microsoft.com/office/drawing/2014/main" id="{BA4BB8CA-92D4-44E9-941C-BF8D6A23D85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718" y="2022738"/>
              <a:ext cx="1529702" cy="1182719"/>
            </a:xfrm>
            <a:prstGeom prst="rect">
              <a:avLst/>
            </a:prstGeom>
          </p:spPr>
        </p:pic>
        <p:sp>
          <p:nvSpPr>
            <p:cNvPr id="54" name="object 21">
              <a:extLst>
                <a:ext uri="{FF2B5EF4-FFF2-40B4-BE49-F238E27FC236}">
                  <a16:creationId xmlns:a16="http://schemas.microsoft.com/office/drawing/2014/main" id="{80B99AAF-28BD-49C5-853C-FACBF580A96D}"/>
                </a:ext>
              </a:extLst>
            </p:cNvPr>
            <p:cNvSpPr/>
            <p:nvPr/>
          </p:nvSpPr>
          <p:spPr>
            <a:xfrm>
              <a:off x="6386401" y="3691477"/>
              <a:ext cx="563880" cy="306070"/>
            </a:xfrm>
            <a:custGeom>
              <a:avLst/>
              <a:gdLst/>
              <a:ahLst/>
              <a:cxnLst/>
              <a:rect l="l" t="t" r="r" b="b"/>
              <a:pathLst>
                <a:path w="563879" h="306070">
                  <a:moveTo>
                    <a:pt x="331774" y="0"/>
                  </a:moveTo>
                  <a:lnTo>
                    <a:pt x="83667" y="0"/>
                  </a:lnTo>
                  <a:lnTo>
                    <a:pt x="11696" y="65760"/>
                  </a:lnTo>
                  <a:lnTo>
                    <a:pt x="0" y="200812"/>
                  </a:lnTo>
                  <a:lnTo>
                    <a:pt x="72389" y="305689"/>
                  </a:lnTo>
                  <a:lnTo>
                    <a:pt x="546011" y="200812"/>
                  </a:lnTo>
                  <a:lnTo>
                    <a:pt x="563435" y="208622"/>
                  </a:lnTo>
                  <a:lnTo>
                    <a:pt x="331774" y="0"/>
                  </a:lnTo>
                  <a:close/>
                </a:path>
              </a:pathLst>
            </a:custGeom>
            <a:solidFill>
              <a:srgbClr val="E950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2">
              <a:extLst>
                <a:ext uri="{FF2B5EF4-FFF2-40B4-BE49-F238E27FC236}">
                  <a16:creationId xmlns:a16="http://schemas.microsoft.com/office/drawing/2014/main" id="{7E84B86F-A452-4540-A0FC-E36FF743508F}"/>
                </a:ext>
              </a:extLst>
            </p:cNvPr>
            <p:cNvSpPr/>
            <p:nvPr/>
          </p:nvSpPr>
          <p:spPr>
            <a:xfrm>
              <a:off x="6386401" y="3691477"/>
              <a:ext cx="563880" cy="306070"/>
            </a:xfrm>
            <a:custGeom>
              <a:avLst/>
              <a:gdLst/>
              <a:ahLst/>
              <a:cxnLst/>
              <a:rect l="l" t="t" r="r" b="b"/>
              <a:pathLst>
                <a:path w="563879" h="306070">
                  <a:moveTo>
                    <a:pt x="331774" y="0"/>
                  </a:moveTo>
                  <a:lnTo>
                    <a:pt x="83667" y="0"/>
                  </a:lnTo>
                  <a:lnTo>
                    <a:pt x="11696" y="65760"/>
                  </a:lnTo>
                  <a:lnTo>
                    <a:pt x="0" y="200812"/>
                  </a:lnTo>
                  <a:lnTo>
                    <a:pt x="72389" y="305689"/>
                  </a:lnTo>
                  <a:lnTo>
                    <a:pt x="546011" y="200812"/>
                  </a:lnTo>
                  <a:lnTo>
                    <a:pt x="563435" y="208622"/>
                  </a:lnTo>
                  <a:lnTo>
                    <a:pt x="331774" y="0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3">
              <a:extLst>
                <a:ext uri="{FF2B5EF4-FFF2-40B4-BE49-F238E27FC236}">
                  <a16:creationId xmlns:a16="http://schemas.microsoft.com/office/drawing/2014/main" id="{4F816D90-2656-4CCD-A97E-D00BE7F77BF5}"/>
                </a:ext>
              </a:extLst>
            </p:cNvPr>
            <p:cNvSpPr/>
            <p:nvPr/>
          </p:nvSpPr>
          <p:spPr>
            <a:xfrm>
              <a:off x="7200682" y="6238223"/>
              <a:ext cx="359410" cy="670560"/>
            </a:xfrm>
            <a:custGeom>
              <a:avLst/>
              <a:gdLst/>
              <a:ahLst/>
              <a:cxnLst/>
              <a:rect l="l" t="t" r="r" b="b"/>
              <a:pathLst>
                <a:path w="359409" h="670559">
                  <a:moveTo>
                    <a:pt x="253898" y="0"/>
                  </a:moveTo>
                  <a:lnTo>
                    <a:pt x="0" y="57048"/>
                  </a:lnTo>
                  <a:lnTo>
                    <a:pt x="8951" y="110343"/>
                  </a:lnTo>
                  <a:lnTo>
                    <a:pt x="28724" y="229835"/>
                  </a:lnTo>
                  <a:lnTo>
                    <a:pt x="48691" y="354932"/>
                  </a:lnTo>
                  <a:lnTo>
                    <a:pt x="58229" y="425043"/>
                  </a:lnTo>
                  <a:lnTo>
                    <a:pt x="70765" y="443997"/>
                  </a:lnTo>
                  <a:lnTo>
                    <a:pt x="103246" y="475655"/>
                  </a:lnTo>
                  <a:lnTo>
                    <a:pt x="149123" y="515409"/>
                  </a:lnTo>
                  <a:lnTo>
                    <a:pt x="201848" y="558651"/>
                  </a:lnTo>
                  <a:lnTo>
                    <a:pt x="254874" y="600773"/>
                  </a:lnTo>
                  <a:lnTo>
                    <a:pt x="301653" y="637165"/>
                  </a:lnTo>
                  <a:lnTo>
                    <a:pt x="335635" y="663219"/>
                  </a:lnTo>
                  <a:lnTo>
                    <a:pt x="359322" y="670454"/>
                  </a:lnTo>
                  <a:lnTo>
                    <a:pt x="359322" y="539791"/>
                  </a:lnTo>
                  <a:lnTo>
                    <a:pt x="285800" y="350989"/>
                  </a:lnTo>
                  <a:lnTo>
                    <a:pt x="253898" y="0"/>
                  </a:lnTo>
                  <a:close/>
                </a:path>
              </a:pathLst>
            </a:custGeom>
            <a:solidFill>
              <a:srgbClr val="171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4">
              <a:extLst>
                <a:ext uri="{FF2B5EF4-FFF2-40B4-BE49-F238E27FC236}">
                  <a16:creationId xmlns:a16="http://schemas.microsoft.com/office/drawing/2014/main" id="{797E7321-CC28-4289-BB63-0103F789DCD7}"/>
                </a:ext>
              </a:extLst>
            </p:cNvPr>
            <p:cNvSpPr/>
            <p:nvPr/>
          </p:nvSpPr>
          <p:spPr>
            <a:xfrm>
              <a:off x="7256208" y="6516370"/>
              <a:ext cx="304165" cy="393065"/>
            </a:xfrm>
            <a:custGeom>
              <a:avLst/>
              <a:gdLst/>
              <a:ahLst/>
              <a:cxnLst/>
              <a:rect l="l" t="t" r="r" b="b"/>
              <a:pathLst>
                <a:path w="304165" h="393065">
                  <a:moveTo>
                    <a:pt x="60769" y="3225"/>
                  </a:moveTo>
                  <a:lnTo>
                    <a:pt x="58978" y="2133"/>
                  </a:lnTo>
                  <a:lnTo>
                    <a:pt x="59728" y="2755"/>
                  </a:lnTo>
                  <a:lnTo>
                    <a:pt x="60769" y="3225"/>
                  </a:lnTo>
                  <a:close/>
                </a:path>
                <a:path w="304165" h="393065">
                  <a:moveTo>
                    <a:pt x="70027" y="22110"/>
                  </a:moveTo>
                  <a:lnTo>
                    <a:pt x="68872" y="14236"/>
                  </a:lnTo>
                  <a:lnTo>
                    <a:pt x="65062" y="7226"/>
                  </a:lnTo>
                  <a:lnTo>
                    <a:pt x="59728" y="2755"/>
                  </a:lnTo>
                  <a:lnTo>
                    <a:pt x="53543" y="0"/>
                  </a:lnTo>
                  <a:lnTo>
                    <a:pt x="45123" y="457"/>
                  </a:lnTo>
                  <a:lnTo>
                    <a:pt x="37134" y="3937"/>
                  </a:lnTo>
                  <a:lnTo>
                    <a:pt x="31242" y="9779"/>
                  </a:lnTo>
                  <a:lnTo>
                    <a:pt x="28981" y="17500"/>
                  </a:lnTo>
                  <a:lnTo>
                    <a:pt x="30302" y="26022"/>
                  </a:lnTo>
                  <a:lnTo>
                    <a:pt x="34480" y="33756"/>
                  </a:lnTo>
                  <a:lnTo>
                    <a:pt x="40805" y="39141"/>
                  </a:lnTo>
                  <a:lnTo>
                    <a:pt x="48450" y="41109"/>
                  </a:lnTo>
                  <a:lnTo>
                    <a:pt x="56311" y="39928"/>
                  </a:lnTo>
                  <a:lnTo>
                    <a:pt x="63246" y="36029"/>
                  </a:lnTo>
                  <a:lnTo>
                    <a:pt x="68148" y="29806"/>
                  </a:lnTo>
                  <a:lnTo>
                    <a:pt x="70027" y="22110"/>
                  </a:lnTo>
                  <a:close/>
                </a:path>
                <a:path w="304165" h="393065">
                  <a:moveTo>
                    <a:pt x="303784" y="383146"/>
                  </a:moveTo>
                  <a:lnTo>
                    <a:pt x="0" y="123278"/>
                  </a:lnTo>
                  <a:lnTo>
                    <a:pt x="1689" y="138112"/>
                  </a:lnTo>
                  <a:lnTo>
                    <a:pt x="3606" y="147535"/>
                  </a:lnTo>
                  <a:lnTo>
                    <a:pt x="32232" y="184302"/>
                  </a:lnTo>
                  <a:lnTo>
                    <a:pt x="79883" y="225856"/>
                  </a:lnTo>
                  <a:lnTo>
                    <a:pt x="115455" y="255562"/>
                  </a:lnTo>
                  <a:lnTo>
                    <a:pt x="159943" y="291769"/>
                  </a:lnTo>
                  <a:lnTo>
                    <a:pt x="214210" y="334848"/>
                  </a:lnTo>
                  <a:lnTo>
                    <a:pt x="279044" y="385216"/>
                  </a:lnTo>
                  <a:lnTo>
                    <a:pt x="303784" y="392557"/>
                  </a:lnTo>
                  <a:lnTo>
                    <a:pt x="303784" y="383146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25">
              <a:extLst>
                <a:ext uri="{FF2B5EF4-FFF2-40B4-BE49-F238E27FC236}">
                  <a16:creationId xmlns:a16="http://schemas.microsoft.com/office/drawing/2014/main" id="{BBEE196B-462D-4729-BA3B-976AC772B14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8137" y="6657480"/>
              <a:ext cx="141868" cy="149804"/>
            </a:xfrm>
            <a:prstGeom prst="rect">
              <a:avLst/>
            </a:prstGeom>
          </p:spPr>
        </p:pic>
        <p:sp>
          <p:nvSpPr>
            <p:cNvPr id="59" name="object 26">
              <a:extLst>
                <a:ext uri="{FF2B5EF4-FFF2-40B4-BE49-F238E27FC236}">
                  <a16:creationId xmlns:a16="http://schemas.microsoft.com/office/drawing/2014/main" id="{50A2A8B9-9173-44AB-BB21-EEBDDDF794DD}"/>
                </a:ext>
              </a:extLst>
            </p:cNvPr>
            <p:cNvSpPr/>
            <p:nvPr/>
          </p:nvSpPr>
          <p:spPr>
            <a:xfrm>
              <a:off x="7399522" y="6581565"/>
              <a:ext cx="91440" cy="21590"/>
            </a:xfrm>
            <a:custGeom>
              <a:avLst/>
              <a:gdLst/>
              <a:ahLst/>
              <a:cxnLst/>
              <a:rect l="l" t="t" r="r" b="b"/>
              <a:pathLst>
                <a:path w="91440" h="21590">
                  <a:moveTo>
                    <a:pt x="62324" y="0"/>
                  </a:moveTo>
                  <a:lnTo>
                    <a:pt x="11147" y="12104"/>
                  </a:lnTo>
                  <a:lnTo>
                    <a:pt x="0" y="20980"/>
                  </a:lnTo>
                  <a:lnTo>
                    <a:pt x="3951" y="20466"/>
                  </a:lnTo>
                  <a:lnTo>
                    <a:pt x="13374" y="17108"/>
                  </a:lnTo>
                  <a:lnTo>
                    <a:pt x="27276" y="12666"/>
                  </a:lnTo>
                  <a:lnTo>
                    <a:pt x="44665" y="8902"/>
                  </a:lnTo>
                  <a:lnTo>
                    <a:pt x="62370" y="7131"/>
                  </a:lnTo>
                  <a:lnTo>
                    <a:pt x="76965" y="7076"/>
                  </a:lnTo>
                  <a:lnTo>
                    <a:pt x="86964" y="7370"/>
                  </a:lnTo>
                  <a:lnTo>
                    <a:pt x="90881" y="6641"/>
                  </a:lnTo>
                  <a:lnTo>
                    <a:pt x="87575" y="4419"/>
                  </a:lnTo>
                  <a:lnTo>
                    <a:pt x="77543" y="1630"/>
                  </a:lnTo>
                  <a:lnTo>
                    <a:pt x="62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27">
              <a:extLst>
                <a:ext uri="{FF2B5EF4-FFF2-40B4-BE49-F238E27FC236}">
                  <a16:creationId xmlns:a16="http://schemas.microsoft.com/office/drawing/2014/main" id="{420A4141-A3AD-4479-B556-AA5EAD2CD74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75535" y="6400402"/>
              <a:ext cx="106954" cy="99350"/>
            </a:xfrm>
            <a:prstGeom prst="rect">
              <a:avLst/>
            </a:prstGeom>
          </p:spPr>
        </p:pic>
        <p:sp>
          <p:nvSpPr>
            <p:cNvPr id="61" name="object 28">
              <a:extLst>
                <a:ext uri="{FF2B5EF4-FFF2-40B4-BE49-F238E27FC236}">
                  <a16:creationId xmlns:a16="http://schemas.microsoft.com/office/drawing/2014/main" id="{EB6047D9-0085-4AB0-8163-7E86AB56A9EE}"/>
                </a:ext>
              </a:extLst>
            </p:cNvPr>
            <p:cNvSpPr/>
            <p:nvPr/>
          </p:nvSpPr>
          <p:spPr>
            <a:xfrm>
              <a:off x="5854522" y="3775189"/>
              <a:ext cx="1656080" cy="2713990"/>
            </a:xfrm>
            <a:custGeom>
              <a:avLst/>
              <a:gdLst/>
              <a:ahLst/>
              <a:cxnLst/>
              <a:rect l="l" t="t" r="r" b="b"/>
              <a:pathLst>
                <a:path w="1656079" h="2713990">
                  <a:moveTo>
                    <a:pt x="1655699" y="2630513"/>
                  </a:moveTo>
                  <a:lnTo>
                    <a:pt x="1594015" y="131813"/>
                  </a:lnTo>
                  <a:lnTo>
                    <a:pt x="1100251" y="105638"/>
                  </a:lnTo>
                  <a:lnTo>
                    <a:pt x="1100251" y="1266748"/>
                  </a:lnTo>
                  <a:lnTo>
                    <a:pt x="544499" y="1131582"/>
                  </a:lnTo>
                  <a:lnTo>
                    <a:pt x="1022210" y="658799"/>
                  </a:lnTo>
                  <a:lnTo>
                    <a:pt x="1022870" y="653973"/>
                  </a:lnTo>
                  <a:lnTo>
                    <a:pt x="1100251" y="1266748"/>
                  </a:lnTo>
                  <a:lnTo>
                    <a:pt x="1100251" y="105638"/>
                  </a:lnTo>
                  <a:lnTo>
                    <a:pt x="1098677" y="105549"/>
                  </a:lnTo>
                  <a:lnTo>
                    <a:pt x="774827" y="0"/>
                  </a:lnTo>
                  <a:lnTo>
                    <a:pt x="50038" y="1063967"/>
                  </a:lnTo>
                  <a:lnTo>
                    <a:pt x="24663" y="1109395"/>
                  </a:lnTo>
                  <a:lnTo>
                    <a:pt x="7988" y="1157643"/>
                  </a:lnTo>
                  <a:lnTo>
                    <a:pt x="0" y="1207516"/>
                  </a:lnTo>
                  <a:lnTo>
                    <a:pt x="660" y="1257871"/>
                  </a:lnTo>
                  <a:lnTo>
                    <a:pt x="9982" y="1307515"/>
                  </a:lnTo>
                  <a:lnTo>
                    <a:pt x="27940" y="1355293"/>
                  </a:lnTo>
                  <a:lnTo>
                    <a:pt x="54508" y="1400035"/>
                  </a:lnTo>
                  <a:lnTo>
                    <a:pt x="85483" y="1436357"/>
                  </a:lnTo>
                  <a:lnTo>
                    <a:pt x="121577" y="1466888"/>
                  </a:lnTo>
                  <a:lnTo>
                    <a:pt x="161988" y="1491157"/>
                  </a:lnTo>
                  <a:lnTo>
                    <a:pt x="205905" y="1508658"/>
                  </a:lnTo>
                  <a:lnTo>
                    <a:pt x="252539" y="1518932"/>
                  </a:lnTo>
                  <a:lnTo>
                    <a:pt x="1147483" y="1640738"/>
                  </a:lnTo>
                  <a:lnTo>
                    <a:pt x="1277340" y="2668930"/>
                  </a:lnTo>
                  <a:lnTo>
                    <a:pt x="1284058" y="2688666"/>
                  </a:lnTo>
                  <a:lnTo>
                    <a:pt x="1297457" y="2703652"/>
                  </a:lnTo>
                  <a:lnTo>
                    <a:pt x="1315554" y="2712415"/>
                  </a:lnTo>
                  <a:lnTo>
                    <a:pt x="1336382" y="2713456"/>
                  </a:lnTo>
                  <a:lnTo>
                    <a:pt x="1624863" y="2668981"/>
                  </a:lnTo>
                  <a:lnTo>
                    <a:pt x="1637461" y="2664079"/>
                  </a:lnTo>
                  <a:lnTo>
                    <a:pt x="1647329" y="2655392"/>
                  </a:lnTo>
                  <a:lnTo>
                    <a:pt x="1653654" y="2643873"/>
                  </a:lnTo>
                  <a:lnTo>
                    <a:pt x="1655699" y="2630513"/>
                  </a:lnTo>
                  <a:close/>
                </a:path>
              </a:pathLst>
            </a:custGeom>
            <a:solidFill>
              <a:srgbClr val="FFE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9">
              <a:extLst>
                <a:ext uri="{FF2B5EF4-FFF2-40B4-BE49-F238E27FC236}">
                  <a16:creationId xmlns:a16="http://schemas.microsoft.com/office/drawing/2014/main" id="{440AC002-F44C-47F7-91C2-2EA68F7E2306}"/>
                </a:ext>
              </a:extLst>
            </p:cNvPr>
            <p:cNvSpPr/>
            <p:nvPr/>
          </p:nvSpPr>
          <p:spPr>
            <a:xfrm>
              <a:off x="6876439" y="4313659"/>
              <a:ext cx="27305" cy="120650"/>
            </a:xfrm>
            <a:custGeom>
              <a:avLst/>
              <a:gdLst/>
              <a:ahLst/>
              <a:cxnLst/>
              <a:rect l="l" t="t" r="r" b="b"/>
              <a:pathLst>
                <a:path w="27304" h="120650">
                  <a:moveTo>
                    <a:pt x="26678" y="0"/>
                  </a:moveTo>
                  <a:lnTo>
                    <a:pt x="10079" y="59423"/>
                  </a:lnTo>
                  <a:lnTo>
                    <a:pt x="1745" y="102190"/>
                  </a:lnTo>
                  <a:lnTo>
                    <a:pt x="0" y="115323"/>
                  </a:lnTo>
                  <a:lnTo>
                    <a:pt x="288" y="120345"/>
                  </a:lnTo>
                  <a:lnTo>
                    <a:pt x="16887" y="60909"/>
                  </a:lnTo>
                  <a:lnTo>
                    <a:pt x="25221" y="18148"/>
                  </a:lnTo>
                  <a:lnTo>
                    <a:pt x="26966" y="5016"/>
                  </a:lnTo>
                  <a:lnTo>
                    <a:pt x="26678" y="0"/>
                  </a:lnTo>
                  <a:close/>
                </a:path>
              </a:pathLst>
            </a:custGeom>
            <a:solidFill>
              <a:srgbClr val="385A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30">
              <a:extLst>
                <a:ext uri="{FF2B5EF4-FFF2-40B4-BE49-F238E27FC236}">
                  <a16:creationId xmlns:a16="http://schemas.microsoft.com/office/drawing/2014/main" id="{7D09F325-DAB0-40D6-8FF0-33F4745A7BD6}"/>
                </a:ext>
              </a:extLst>
            </p:cNvPr>
            <p:cNvSpPr/>
            <p:nvPr/>
          </p:nvSpPr>
          <p:spPr>
            <a:xfrm>
              <a:off x="6327521" y="4307814"/>
              <a:ext cx="847725" cy="2097405"/>
            </a:xfrm>
            <a:custGeom>
              <a:avLst/>
              <a:gdLst/>
              <a:ahLst/>
              <a:cxnLst/>
              <a:rect l="l" t="t" r="r" b="b"/>
              <a:pathLst>
                <a:path w="847725" h="2097404">
                  <a:moveTo>
                    <a:pt x="847242" y="2097087"/>
                  </a:moveTo>
                  <a:lnTo>
                    <a:pt x="846848" y="2093937"/>
                  </a:lnTo>
                  <a:lnTo>
                    <a:pt x="845743" y="2087867"/>
                  </a:lnTo>
                  <a:lnTo>
                    <a:pt x="840676" y="2060981"/>
                  </a:lnTo>
                  <a:lnTo>
                    <a:pt x="837095" y="2041156"/>
                  </a:lnTo>
                  <a:lnTo>
                    <a:pt x="833310" y="2017128"/>
                  </a:lnTo>
                  <a:lnTo>
                    <a:pt x="829056" y="1989048"/>
                  </a:lnTo>
                  <a:lnTo>
                    <a:pt x="824090" y="1957108"/>
                  </a:lnTo>
                  <a:lnTo>
                    <a:pt x="813473" y="1881809"/>
                  </a:lnTo>
                  <a:lnTo>
                    <a:pt x="807516" y="1838731"/>
                  </a:lnTo>
                  <a:lnTo>
                    <a:pt x="801154" y="1792185"/>
                  </a:lnTo>
                  <a:lnTo>
                    <a:pt x="794435" y="1742274"/>
                  </a:lnTo>
                  <a:lnTo>
                    <a:pt x="787387" y="1689125"/>
                  </a:lnTo>
                  <a:lnTo>
                    <a:pt x="780021" y="1632839"/>
                  </a:lnTo>
                  <a:lnTo>
                    <a:pt x="767308" y="1534020"/>
                  </a:lnTo>
                  <a:lnTo>
                    <a:pt x="762114" y="1493367"/>
                  </a:lnTo>
                  <a:lnTo>
                    <a:pt x="751370" y="1408696"/>
                  </a:lnTo>
                  <a:lnTo>
                    <a:pt x="740181" y="1319733"/>
                  </a:lnTo>
                  <a:lnTo>
                    <a:pt x="728573" y="1226705"/>
                  </a:lnTo>
                  <a:lnTo>
                    <a:pt x="716572" y="1129868"/>
                  </a:lnTo>
                  <a:lnTo>
                    <a:pt x="704202" y="1029436"/>
                  </a:lnTo>
                  <a:lnTo>
                    <a:pt x="691489" y="925664"/>
                  </a:lnTo>
                  <a:lnTo>
                    <a:pt x="676922" y="806005"/>
                  </a:lnTo>
                  <a:lnTo>
                    <a:pt x="665149" y="709041"/>
                  </a:lnTo>
                  <a:lnTo>
                    <a:pt x="651586" y="596646"/>
                  </a:lnTo>
                  <a:lnTo>
                    <a:pt x="637781" y="481850"/>
                  </a:lnTo>
                  <a:lnTo>
                    <a:pt x="616699" y="305689"/>
                  </a:lnTo>
                  <a:lnTo>
                    <a:pt x="581393" y="8153"/>
                  </a:lnTo>
                  <a:lnTo>
                    <a:pt x="580428" y="0"/>
                  </a:lnTo>
                  <a:lnTo>
                    <a:pt x="0" y="620293"/>
                  </a:lnTo>
                  <a:lnTo>
                    <a:pt x="632752" y="806424"/>
                  </a:lnTo>
                  <a:lnTo>
                    <a:pt x="720102" y="1495602"/>
                  </a:lnTo>
                  <a:lnTo>
                    <a:pt x="784250" y="1987270"/>
                  </a:lnTo>
                  <a:lnTo>
                    <a:pt x="797623" y="2084235"/>
                  </a:lnTo>
                  <a:lnTo>
                    <a:pt x="799122" y="2093836"/>
                  </a:lnTo>
                  <a:lnTo>
                    <a:pt x="799820" y="2097062"/>
                  </a:lnTo>
                  <a:lnTo>
                    <a:pt x="799680" y="2093760"/>
                  </a:lnTo>
                  <a:lnTo>
                    <a:pt x="794524" y="2046681"/>
                  </a:lnTo>
                  <a:lnTo>
                    <a:pt x="751306" y="1693240"/>
                  </a:lnTo>
                  <a:lnTo>
                    <a:pt x="639140" y="808304"/>
                  </a:lnTo>
                  <a:lnTo>
                    <a:pt x="641223" y="808913"/>
                  </a:lnTo>
                  <a:lnTo>
                    <a:pt x="645198" y="809815"/>
                  </a:lnTo>
                  <a:lnTo>
                    <a:pt x="641388" y="808393"/>
                  </a:lnTo>
                  <a:lnTo>
                    <a:pt x="639064" y="807694"/>
                  </a:lnTo>
                  <a:lnTo>
                    <a:pt x="628916" y="727608"/>
                  </a:lnTo>
                  <a:lnTo>
                    <a:pt x="564781" y="235927"/>
                  </a:lnTo>
                  <a:lnTo>
                    <a:pt x="551395" y="138963"/>
                  </a:lnTo>
                  <a:lnTo>
                    <a:pt x="549897" y="129374"/>
                  </a:lnTo>
                  <a:lnTo>
                    <a:pt x="549198" y="126136"/>
                  </a:lnTo>
                  <a:lnTo>
                    <a:pt x="549325" y="129438"/>
                  </a:lnTo>
                  <a:lnTo>
                    <a:pt x="554494" y="176517"/>
                  </a:lnTo>
                  <a:lnTo>
                    <a:pt x="597712" y="529945"/>
                  </a:lnTo>
                  <a:lnTo>
                    <a:pt x="632663" y="805764"/>
                  </a:lnTo>
                  <a:lnTo>
                    <a:pt x="20472" y="620788"/>
                  </a:lnTo>
                  <a:lnTo>
                    <a:pt x="9918" y="617613"/>
                  </a:lnTo>
                  <a:lnTo>
                    <a:pt x="11087" y="616356"/>
                  </a:lnTo>
                  <a:lnTo>
                    <a:pt x="575335" y="15468"/>
                  </a:lnTo>
                  <a:lnTo>
                    <a:pt x="609777" y="306514"/>
                  </a:lnTo>
                  <a:lnTo>
                    <a:pt x="623900" y="424459"/>
                  </a:lnTo>
                  <a:lnTo>
                    <a:pt x="637857" y="540359"/>
                  </a:lnTo>
                  <a:lnTo>
                    <a:pt x="651611" y="653973"/>
                  </a:lnTo>
                  <a:lnTo>
                    <a:pt x="665162" y="765073"/>
                  </a:lnTo>
                  <a:lnTo>
                    <a:pt x="678459" y="873404"/>
                  </a:lnTo>
                  <a:lnTo>
                    <a:pt x="691476" y="978738"/>
                  </a:lnTo>
                  <a:lnTo>
                    <a:pt x="704189" y="1080858"/>
                  </a:lnTo>
                  <a:lnTo>
                    <a:pt x="710425" y="1130617"/>
                  </a:lnTo>
                  <a:lnTo>
                    <a:pt x="716584" y="1179499"/>
                  </a:lnTo>
                  <a:lnTo>
                    <a:pt x="722642" y="1227442"/>
                  </a:lnTo>
                  <a:lnTo>
                    <a:pt x="728611" y="1274432"/>
                  </a:lnTo>
                  <a:lnTo>
                    <a:pt x="734479" y="1320444"/>
                  </a:lnTo>
                  <a:lnTo>
                    <a:pt x="740257" y="1365440"/>
                  </a:lnTo>
                  <a:lnTo>
                    <a:pt x="745921" y="1409382"/>
                  </a:lnTo>
                  <a:lnTo>
                    <a:pt x="751484" y="1452257"/>
                  </a:lnTo>
                  <a:lnTo>
                    <a:pt x="756932" y="1494028"/>
                  </a:lnTo>
                  <a:lnTo>
                    <a:pt x="762279" y="1534668"/>
                  </a:lnTo>
                  <a:lnTo>
                    <a:pt x="767499" y="1574152"/>
                  </a:lnTo>
                  <a:lnTo>
                    <a:pt x="775373" y="1633448"/>
                  </a:lnTo>
                  <a:lnTo>
                    <a:pt x="782993" y="1689709"/>
                  </a:lnTo>
                  <a:lnTo>
                    <a:pt x="790308" y="1742833"/>
                  </a:lnTo>
                  <a:lnTo>
                    <a:pt x="797293" y="1792706"/>
                  </a:lnTo>
                  <a:lnTo>
                    <a:pt x="803935" y="1839226"/>
                  </a:lnTo>
                  <a:lnTo>
                    <a:pt x="810171" y="1882279"/>
                  </a:lnTo>
                  <a:lnTo>
                    <a:pt x="816013" y="1921738"/>
                  </a:lnTo>
                  <a:lnTo>
                    <a:pt x="826693" y="1989429"/>
                  </a:lnTo>
                  <a:lnTo>
                    <a:pt x="831265" y="2017458"/>
                  </a:lnTo>
                  <a:lnTo>
                    <a:pt x="835380" y="2041461"/>
                  </a:lnTo>
                  <a:lnTo>
                    <a:pt x="839304" y="2061260"/>
                  </a:lnTo>
                  <a:lnTo>
                    <a:pt x="845058" y="2088032"/>
                  </a:lnTo>
                  <a:lnTo>
                    <a:pt x="846391" y="2094052"/>
                  </a:lnTo>
                  <a:lnTo>
                    <a:pt x="847242" y="2097087"/>
                  </a:lnTo>
                  <a:close/>
                </a:path>
              </a:pathLst>
            </a:custGeom>
            <a:solidFill>
              <a:srgbClr val="BEB0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31">
              <a:extLst>
                <a:ext uri="{FF2B5EF4-FFF2-40B4-BE49-F238E27FC236}">
                  <a16:creationId xmlns:a16="http://schemas.microsoft.com/office/drawing/2014/main" id="{EEA35769-8BB1-4A17-9D8F-C9B82683A48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9419" y="4046292"/>
              <a:ext cx="64969" cy="273886"/>
            </a:xfrm>
            <a:prstGeom prst="rect">
              <a:avLst/>
            </a:prstGeom>
          </p:spPr>
        </p:pic>
        <p:pic>
          <p:nvPicPr>
            <p:cNvPr id="65" name="object 32">
              <a:extLst>
                <a:ext uri="{FF2B5EF4-FFF2-40B4-BE49-F238E27FC236}">
                  <a16:creationId xmlns:a16="http://schemas.microsoft.com/office/drawing/2014/main" id="{D34A7789-0EA5-4D96-A5AF-90640777E10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8326" y="4906519"/>
              <a:ext cx="139776" cy="81203"/>
            </a:xfrm>
            <a:prstGeom prst="rect">
              <a:avLst/>
            </a:prstGeom>
          </p:spPr>
        </p:pic>
        <p:sp>
          <p:nvSpPr>
            <p:cNvPr id="66" name="object 33">
              <a:extLst>
                <a:ext uri="{FF2B5EF4-FFF2-40B4-BE49-F238E27FC236}">
                  <a16:creationId xmlns:a16="http://schemas.microsoft.com/office/drawing/2014/main" id="{BCD44CC6-FFF3-412E-B29D-2DA77BF6BDDD}"/>
                </a:ext>
              </a:extLst>
            </p:cNvPr>
            <p:cNvSpPr/>
            <p:nvPr/>
          </p:nvSpPr>
          <p:spPr>
            <a:xfrm>
              <a:off x="5581458" y="2373106"/>
              <a:ext cx="1978660" cy="1544955"/>
            </a:xfrm>
            <a:custGeom>
              <a:avLst/>
              <a:gdLst/>
              <a:ahLst/>
              <a:cxnLst/>
              <a:rect l="l" t="t" r="r" b="b"/>
              <a:pathLst>
                <a:path w="1978659" h="1544954">
                  <a:moveTo>
                    <a:pt x="1921032" y="659599"/>
                  </a:moveTo>
                  <a:lnTo>
                    <a:pt x="1000112" y="659599"/>
                  </a:lnTo>
                  <a:lnTo>
                    <a:pt x="1026248" y="1059561"/>
                  </a:lnTo>
                  <a:lnTo>
                    <a:pt x="967917" y="1341475"/>
                  </a:lnTo>
                  <a:lnTo>
                    <a:pt x="1110373" y="1365554"/>
                  </a:lnTo>
                  <a:lnTo>
                    <a:pt x="1420583" y="1536103"/>
                  </a:lnTo>
                  <a:lnTo>
                    <a:pt x="1863547" y="1544828"/>
                  </a:lnTo>
                  <a:lnTo>
                    <a:pt x="1887225" y="1518350"/>
                  </a:lnTo>
                  <a:lnTo>
                    <a:pt x="1903553" y="1487376"/>
                  </a:lnTo>
                  <a:lnTo>
                    <a:pt x="1911969" y="1453388"/>
                  </a:lnTo>
                  <a:lnTo>
                    <a:pt x="1911908" y="1417866"/>
                  </a:lnTo>
                  <a:lnTo>
                    <a:pt x="1865464" y="1047457"/>
                  </a:lnTo>
                  <a:lnTo>
                    <a:pt x="1921032" y="659599"/>
                  </a:lnTo>
                  <a:close/>
                </a:path>
                <a:path w="1978659" h="1544954">
                  <a:moveTo>
                    <a:pt x="30873" y="459689"/>
                  </a:moveTo>
                  <a:lnTo>
                    <a:pt x="0" y="688708"/>
                  </a:lnTo>
                  <a:lnTo>
                    <a:pt x="594410" y="842429"/>
                  </a:lnTo>
                  <a:lnTo>
                    <a:pt x="615197" y="845775"/>
                  </a:lnTo>
                  <a:lnTo>
                    <a:pt x="636066" y="845229"/>
                  </a:lnTo>
                  <a:lnTo>
                    <a:pt x="656479" y="840853"/>
                  </a:lnTo>
                  <a:lnTo>
                    <a:pt x="675893" y="832713"/>
                  </a:lnTo>
                  <a:lnTo>
                    <a:pt x="1000112" y="659599"/>
                  </a:lnTo>
                  <a:lnTo>
                    <a:pt x="1921032" y="659599"/>
                  </a:lnTo>
                  <a:lnTo>
                    <a:pt x="1940958" y="520522"/>
                  </a:lnTo>
                  <a:lnTo>
                    <a:pt x="568985" y="520522"/>
                  </a:lnTo>
                  <a:lnTo>
                    <a:pt x="30873" y="459689"/>
                  </a:lnTo>
                  <a:close/>
                </a:path>
                <a:path w="1978659" h="1544954">
                  <a:moveTo>
                    <a:pt x="1650288" y="0"/>
                  </a:moveTo>
                  <a:lnTo>
                    <a:pt x="1338186" y="0"/>
                  </a:lnTo>
                  <a:lnTo>
                    <a:pt x="1283804" y="89852"/>
                  </a:lnTo>
                  <a:lnTo>
                    <a:pt x="978788" y="158419"/>
                  </a:lnTo>
                  <a:lnTo>
                    <a:pt x="568985" y="520522"/>
                  </a:lnTo>
                  <a:lnTo>
                    <a:pt x="1940958" y="520522"/>
                  </a:lnTo>
                  <a:lnTo>
                    <a:pt x="1978546" y="258157"/>
                  </a:lnTo>
                  <a:lnTo>
                    <a:pt x="1978546" y="219780"/>
                  </a:lnTo>
                  <a:lnTo>
                    <a:pt x="1709407" y="89852"/>
                  </a:lnTo>
                  <a:lnTo>
                    <a:pt x="1694675" y="47282"/>
                  </a:lnTo>
                  <a:lnTo>
                    <a:pt x="1690817" y="38355"/>
                  </a:lnTo>
                  <a:lnTo>
                    <a:pt x="1685707" y="30140"/>
                  </a:lnTo>
                  <a:lnTo>
                    <a:pt x="1679443" y="22768"/>
                  </a:lnTo>
                  <a:lnTo>
                    <a:pt x="1672120" y="16370"/>
                  </a:lnTo>
                  <a:lnTo>
                    <a:pt x="1650288" y="0"/>
                  </a:lnTo>
                  <a:close/>
                </a:path>
              </a:pathLst>
            </a:custGeom>
            <a:solidFill>
              <a:srgbClr val="171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34">
              <a:extLst>
                <a:ext uri="{FF2B5EF4-FFF2-40B4-BE49-F238E27FC236}">
                  <a16:creationId xmlns:a16="http://schemas.microsoft.com/office/drawing/2014/main" id="{CDA1B220-D9EA-497F-B79C-BF04F2D42E9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7369" y="1667913"/>
              <a:ext cx="3022635" cy="548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316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b="1" dirty="0">
                <a:solidFill>
                  <a:srgbClr val="006FC0"/>
                </a:solidFill>
                <a:cs typeface="Arial"/>
              </a:rPr>
              <a:t>Firmas de asistencia diaria de los alumnos</a:t>
            </a:r>
            <a:endParaRPr lang="es-ES_tradnl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s-ES" sz="2800" spc="-5" dirty="0">
                <a:latin typeface="Arial MT"/>
                <a:cs typeface="Arial MT"/>
              </a:rPr>
              <a:t>Los alumnos firmarán </a:t>
            </a:r>
            <a:r>
              <a:rPr lang="es-ES" sz="2800" dirty="0">
                <a:latin typeface="Arial MT"/>
                <a:cs typeface="Arial MT"/>
              </a:rPr>
              <a:t>su </a:t>
            </a:r>
            <a:r>
              <a:rPr lang="es-ES" sz="2800" spc="-5" dirty="0">
                <a:latin typeface="Arial MT"/>
                <a:cs typeface="Arial MT"/>
              </a:rPr>
              <a:t>asistencia </a:t>
            </a:r>
            <a:r>
              <a:rPr lang="es-ES" sz="2800" dirty="0">
                <a:latin typeface="Arial MT"/>
                <a:cs typeface="Arial MT"/>
              </a:rPr>
              <a:t>a </a:t>
            </a:r>
            <a:r>
              <a:rPr lang="es-ES" sz="2800" spc="-5" dirty="0">
                <a:latin typeface="Arial MT"/>
                <a:cs typeface="Arial MT"/>
              </a:rPr>
              <a:t>la formación, por lo </a:t>
            </a:r>
            <a:r>
              <a:rPr lang="es-ES" sz="2800" spc="5" dirty="0">
                <a:latin typeface="Arial MT"/>
                <a:cs typeface="Arial MT"/>
              </a:rPr>
              <a:t>que </a:t>
            </a:r>
            <a:r>
              <a:rPr lang="es-ES" sz="2800" spc="-10" dirty="0">
                <a:latin typeface="Arial MT"/>
                <a:cs typeface="Arial MT"/>
              </a:rPr>
              <a:t>es </a:t>
            </a:r>
            <a:r>
              <a:rPr lang="es-ES" sz="2800" dirty="0">
                <a:latin typeface="Arial MT"/>
                <a:cs typeface="Arial MT"/>
              </a:rPr>
              <a:t>muy 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importante </a:t>
            </a:r>
            <a:r>
              <a:rPr lang="es-ES" sz="2800" spc="5" dirty="0">
                <a:latin typeface="Arial MT"/>
                <a:cs typeface="Arial MT"/>
              </a:rPr>
              <a:t>que se </a:t>
            </a:r>
            <a:r>
              <a:rPr lang="es-ES" sz="2800" spc="-5" dirty="0">
                <a:latin typeface="Arial MT"/>
                <a:cs typeface="Arial MT"/>
              </a:rPr>
              <a:t>confirme la asistencia </a:t>
            </a:r>
            <a:r>
              <a:rPr lang="es-ES" sz="2800" dirty="0">
                <a:latin typeface="Arial MT"/>
                <a:cs typeface="Arial MT"/>
              </a:rPr>
              <a:t>y que su </a:t>
            </a:r>
            <a:r>
              <a:rPr lang="es-ES" sz="2800" spc="-5" dirty="0">
                <a:latin typeface="Arial MT"/>
                <a:cs typeface="Arial MT"/>
              </a:rPr>
              <a:t>firma digital ha </a:t>
            </a:r>
            <a:r>
              <a:rPr lang="es-ES" sz="2800" dirty="0">
                <a:latin typeface="Arial MT"/>
                <a:cs typeface="Arial MT"/>
              </a:rPr>
              <a:t>quedado </a:t>
            </a:r>
            <a:r>
              <a:rPr lang="es-ES" sz="2800" spc="-5" dirty="0">
                <a:latin typeface="Arial MT"/>
                <a:cs typeface="Arial MT"/>
              </a:rPr>
              <a:t>registrada. (Si no, no cuenta)</a:t>
            </a:r>
            <a:r>
              <a:rPr lang="es-ES" sz="2800" dirty="0">
                <a:latin typeface="Arial MT"/>
                <a:cs typeface="Arial MT"/>
              </a:rPr>
              <a:t> </a:t>
            </a:r>
          </a:p>
          <a:p>
            <a:r>
              <a:rPr lang="es-ES" sz="2800" spc="-5" dirty="0">
                <a:latin typeface="Arial MT"/>
                <a:cs typeface="Arial MT"/>
              </a:rPr>
              <a:t>El </a:t>
            </a:r>
            <a:r>
              <a:rPr lang="es-ES" sz="2800" dirty="0">
                <a:latin typeface="Arial MT"/>
                <a:cs typeface="Arial MT"/>
              </a:rPr>
              <a:t>primer </a:t>
            </a:r>
            <a:r>
              <a:rPr lang="es-ES" sz="2800" spc="-10" dirty="0">
                <a:latin typeface="Arial MT"/>
                <a:cs typeface="Arial MT"/>
              </a:rPr>
              <a:t>día </a:t>
            </a:r>
            <a:r>
              <a:rPr lang="es-ES" sz="2800" spc="-5" dirty="0">
                <a:latin typeface="Arial MT"/>
                <a:cs typeface="Arial MT"/>
              </a:rPr>
              <a:t>es fundamental asegurar </a:t>
            </a:r>
            <a:r>
              <a:rPr lang="es-ES" sz="2800" dirty="0">
                <a:latin typeface="Arial MT"/>
                <a:cs typeface="Arial MT"/>
              </a:rPr>
              <a:t>que </a:t>
            </a:r>
            <a:r>
              <a:rPr lang="es-ES" sz="2800" spc="-5" dirty="0">
                <a:latin typeface="Arial MT"/>
                <a:cs typeface="Arial MT"/>
              </a:rPr>
              <a:t>los alumnos </a:t>
            </a:r>
            <a:r>
              <a:rPr lang="es-ES" sz="2800" dirty="0">
                <a:latin typeface="Arial MT"/>
                <a:cs typeface="Arial MT"/>
              </a:rPr>
              <a:t>saben </a:t>
            </a:r>
            <a:r>
              <a:rPr lang="es-ES" sz="2800" spc="-5" dirty="0">
                <a:latin typeface="Arial MT"/>
                <a:cs typeface="Arial MT"/>
              </a:rPr>
              <a:t>hacerlo </a:t>
            </a:r>
            <a:r>
              <a:rPr lang="es-ES" sz="2800" dirty="0">
                <a:latin typeface="Arial MT"/>
                <a:cs typeface="Arial MT"/>
              </a:rPr>
              <a:t>y establecer </a:t>
            </a:r>
            <a:r>
              <a:rPr lang="es-ES" sz="2800" spc="-5" dirty="0">
                <a:latin typeface="Arial MT"/>
                <a:cs typeface="Arial MT"/>
              </a:rPr>
              <a:t>una</a:t>
            </a:r>
            <a:r>
              <a:rPr lang="es-ES" sz="2800" spc="-1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dinámica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diaria</a:t>
            </a:r>
            <a:r>
              <a:rPr lang="es-ES" sz="2800" dirty="0">
                <a:latin typeface="Arial MT"/>
                <a:cs typeface="Arial MT"/>
              </a:rPr>
              <a:t> para un satisfactorio registro de asistencia. </a:t>
            </a:r>
            <a:br>
              <a:rPr lang="es-ES" sz="2800" dirty="0">
                <a:latin typeface="Arial MT"/>
                <a:cs typeface="Arial MT"/>
              </a:rPr>
            </a:b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Dedicar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los 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primeros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y últimos 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minutos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de 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cada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día a 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asegurarse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que 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todos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los </a:t>
            </a:r>
            <a:r>
              <a:rPr lang="es-ES" sz="2800" b="1" spc="-260" dirty="0">
                <a:solidFill>
                  <a:srgbClr val="2D2D35"/>
                </a:solidFill>
                <a:latin typeface="Calibri"/>
                <a:cs typeface="Calibri"/>
              </a:rPr>
              <a:t> 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alumnos</a:t>
            </a:r>
            <a:r>
              <a:rPr lang="es-ES" sz="2800" b="1" spc="10" dirty="0">
                <a:solidFill>
                  <a:srgbClr val="2D2D35"/>
                </a:solidFill>
                <a:latin typeface="Calibri"/>
                <a:cs typeface="Calibri"/>
              </a:rPr>
              <a:t> 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han</a:t>
            </a:r>
            <a:r>
              <a:rPr lang="es-ES" sz="2800" b="1" spc="15" dirty="0">
                <a:solidFill>
                  <a:srgbClr val="2D2D35"/>
                </a:solidFill>
                <a:latin typeface="Calibri"/>
                <a:cs typeface="Calibri"/>
              </a:rPr>
              <a:t> 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firmado</a:t>
            </a:r>
            <a:r>
              <a:rPr lang="es-ES" sz="2800" b="1" spc="15" dirty="0">
                <a:solidFill>
                  <a:srgbClr val="2D2D35"/>
                </a:solidFill>
                <a:latin typeface="Calibri"/>
                <a:cs typeface="Calibri"/>
              </a:rPr>
              <a:t>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y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se</a:t>
            </a:r>
            <a:r>
              <a:rPr lang="es-ES" sz="2800" b="1" spc="10" dirty="0">
                <a:solidFill>
                  <a:srgbClr val="2D2D35"/>
                </a:solidFill>
                <a:latin typeface="Calibri"/>
                <a:cs typeface="Calibri"/>
              </a:rPr>
              <a:t>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ha </a:t>
            </a:r>
            <a:r>
              <a:rPr lang="es-ES" sz="2800" b="1" spc="-10" dirty="0">
                <a:solidFill>
                  <a:srgbClr val="2D2D35"/>
                </a:solidFill>
                <a:latin typeface="Calibri"/>
                <a:cs typeface="Calibri"/>
              </a:rPr>
              <a:t>registrado </a:t>
            </a:r>
            <a:r>
              <a:rPr lang="es-ES" sz="2800" b="1" dirty="0">
                <a:solidFill>
                  <a:srgbClr val="2D2D35"/>
                </a:solidFill>
                <a:latin typeface="Calibri"/>
                <a:cs typeface="Calibri"/>
              </a:rPr>
              <a:t>(Antes de entrar o salir del aula</a:t>
            </a:r>
            <a:r>
              <a:rPr lang="es-ES" sz="2800" b="1" spc="-5" dirty="0">
                <a:solidFill>
                  <a:srgbClr val="2D2D35"/>
                </a:solidFill>
                <a:latin typeface="Calibri"/>
                <a:cs typeface="Calibri"/>
              </a:rPr>
              <a:t>)</a:t>
            </a:r>
            <a:endParaRPr lang="es-ES" sz="2800" dirty="0">
              <a:latin typeface="Calibri"/>
              <a:cs typeface="Calibri"/>
            </a:endParaRPr>
          </a:p>
          <a:p>
            <a:endParaRPr lang="es-ES" sz="2800" dirty="0">
              <a:latin typeface="Arial MT"/>
              <a:cs typeface="Arial MT"/>
            </a:endParaRPr>
          </a:p>
          <a:p>
            <a:pPr marL="12700">
              <a:spcBef>
                <a:spcPts val="630"/>
              </a:spcBef>
            </a:pPr>
            <a:r>
              <a:rPr lang="es-ES" sz="2800" b="1" spc="-5" dirty="0">
                <a:latin typeface="Arial"/>
                <a:cs typeface="Arial"/>
              </a:rPr>
              <a:t>Cuándo</a:t>
            </a:r>
            <a:r>
              <a:rPr lang="es-ES" sz="2800" b="1" spc="10" dirty="0">
                <a:latin typeface="Arial"/>
                <a:cs typeface="Arial"/>
              </a:rPr>
              <a:t> </a:t>
            </a:r>
            <a:r>
              <a:rPr lang="es-ES" sz="2800" b="1" dirty="0">
                <a:latin typeface="Arial"/>
                <a:cs typeface="Arial"/>
              </a:rPr>
              <a:t>y</a:t>
            </a:r>
            <a:r>
              <a:rPr lang="es-ES" sz="2800" b="1" spc="-10" dirty="0">
                <a:latin typeface="Arial"/>
                <a:cs typeface="Arial"/>
              </a:rPr>
              <a:t> </a:t>
            </a:r>
            <a:r>
              <a:rPr lang="es-ES" sz="2800" b="1" dirty="0">
                <a:latin typeface="Arial"/>
                <a:cs typeface="Arial"/>
              </a:rPr>
              <a:t>cómo</a:t>
            </a:r>
            <a:r>
              <a:rPr lang="es-ES" sz="2800" b="1" spc="-15" dirty="0">
                <a:latin typeface="Arial"/>
                <a:cs typeface="Arial"/>
              </a:rPr>
              <a:t> </a:t>
            </a:r>
            <a:r>
              <a:rPr lang="es-ES" sz="2800" b="1" dirty="0">
                <a:latin typeface="Arial"/>
                <a:cs typeface="Arial"/>
              </a:rPr>
              <a:t>firma</a:t>
            </a:r>
            <a:r>
              <a:rPr lang="es-ES" sz="2800" b="1" spc="-45" dirty="0">
                <a:latin typeface="Arial"/>
                <a:cs typeface="Arial"/>
              </a:rPr>
              <a:t> </a:t>
            </a:r>
            <a:r>
              <a:rPr lang="es-ES" sz="2800" b="1" dirty="0">
                <a:latin typeface="Arial"/>
                <a:cs typeface="Arial"/>
              </a:rPr>
              <a:t>el</a:t>
            </a:r>
            <a:r>
              <a:rPr lang="es-ES" sz="2800" b="1" spc="-15" dirty="0">
                <a:latin typeface="Arial"/>
                <a:cs typeface="Arial"/>
              </a:rPr>
              <a:t> </a:t>
            </a:r>
            <a:r>
              <a:rPr lang="es-ES" sz="2800" b="1" dirty="0">
                <a:latin typeface="Arial"/>
                <a:cs typeface="Arial"/>
              </a:rPr>
              <a:t>alumno</a:t>
            </a:r>
            <a:r>
              <a:rPr lang="es-ES" sz="2800" b="1" spc="-20" dirty="0">
                <a:latin typeface="Arial"/>
                <a:cs typeface="Arial"/>
              </a:rPr>
              <a:t> </a:t>
            </a:r>
            <a:r>
              <a:rPr lang="es-ES" sz="2800" b="1" dirty="0">
                <a:latin typeface="Arial"/>
                <a:cs typeface="Arial"/>
              </a:rPr>
              <a:t>su</a:t>
            </a:r>
            <a:r>
              <a:rPr lang="es-ES" sz="2800" b="1" spc="-10" dirty="0">
                <a:latin typeface="Arial"/>
                <a:cs typeface="Arial"/>
              </a:rPr>
              <a:t> </a:t>
            </a:r>
            <a:r>
              <a:rPr lang="es-ES" sz="2800" b="1" dirty="0">
                <a:latin typeface="Arial"/>
                <a:cs typeface="Arial"/>
              </a:rPr>
              <a:t>asistencia?</a:t>
            </a:r>
            <a:endParaRPr lang="es-ES" sz="2800" dirty="0">
              <a:latin typeface="Arial"/>
              <a:cs typeface="Arial"/>
            </a:endParaRPr>
          </a:p>
          <a:p>
            <a:pPr marL="192405" marR="5080" indent="-180340" algn="just">
              <a:lnSpc>
                <a:spcPct val="110000"/>
              </a:lnSpc>
              <a:spcBef>
                <a:spcPts val="400"/>
              </a:spcBef>
              <a:buChar char="•"/>
              <a:tabLst>
                <a:tab pos="193040" algn="l"/>
              </a:tabLst>
            </a:pPr>
            <a:r>
              <a:rPr lang="es-ES" sz="2800" spc="-5" dirty="0">
                <a:latin typeface="Arial MT"/>
                <a:cs typeface="Arial MT"/>
              </a:rPr>
              <a:t>La asistencia debe firmarse </a:t>
            </a:r>
            <a:r>
              <a:rPr lang="es-ES" sz="2800" dirty="0">
                <a:latin typeface="Arial MT"/>
                <a:cs typeface="Arial MT"/>
              </a:rPr>
              <a:t>tanto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a </a:t>
            </a:r>
            <a:r>
              <a:rPr lang="es-ES" sz="2800" b="1" dirty="0">
                <a:latin typeface="Arial"/>
                <a:cs typeface="Arial"/>
              </a:rPr>
              <a:t>la </a:t>
            </a:r>
            <a:r>
              <a:rPr lang="es-ES" sz="2800" b="1" spc="-5" dirty="0">
                <a:latin typeface="Arial"/>
                <a:cs typeface="Arial"/>
              </a:rPr>
              <a:t>entrada </a:t>
            </a:r>
            <a:r>
              <a:rPr lang="es-ES" sz="2800" b="1" dirty="0">
                <a:latin typeface="Arial"/>
                <a:cs typeface="Arial"/>
              </a:rPr>
              <a:t>como a la </a:t>
            </a:r>
            <a:r>
              <a:rPr lang="es-ES" sz="2800" b="1" spc="-10" dirty="0">
                <a:latin typeface="Arial"/>
                <a:cs typeface="Arial"/>
              </a:rPr>
              <a:t>salida. </a:t>
            </a:r>
            <a:r>
              <a:rPr lang="es-ES" sz="2800" spc="-5" dirty="0">
                <a:latin typeface="Arial MT"/>
                <a:cs typeface="Arial MT"/>
              </a:rPr>
              <a:t>Es la manera </a:t>
            </a:r>
            <a:r>
              <a:rPr lang="es-ES" sz="2800" dirty="0">
                <a:latin typeface="Arial MT"/>
                <a:cs typeface="Arial MT"/>
              </a:rPr>
              <a:t> que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tiene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Red.es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verificar</a:t>
            </a:r>
            <a:r>
              <a:rPr lang="es-ES" sz="2800" dirty="0">
                <a:latin typeface="Arial MT"/>
                <a:cs typeface="Arial MT"/>
              </a:rPr>
              <a:t> que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los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alumnos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cumplen</a:t>
            </a:r>
            <a:r>
              <a:rPr lang="es-ES" sz="2800" dirty="0">
                <a:latin typeface="Arial MT"/>
                <a:cs typeface="Arial MT"/>
              </a:rPr>
              <a:t> con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la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asistencia 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obligatoria.</a:t>
            </a:r>
            <a:endParaRPr lang="es-ES" sz="2800" dirty="0">
              <a:latin typeface="Arial MT"/>
              <a:cs typeface="Arial MT"/>
            </a:endParaRPr>
          </a:p>
          <a:p>
            <a:pPr marL="192405" marR="5080" indent="-180340" algn="just">
              <a:lnSpc>
                <a:spcPct val="110000"/>
              </a:lnSpc>
              <a:spcBef>
                <a:spcPts val="405"/>
              </a:spcBef>
              <a:buChar char="•"/>
              <a:tabLst>
                <a:tab pos="193040" algn="l"/>
              </a:tabLst>
            </a:pPr>
            <a:r>
              <a:rPr lang="es-ES" sz="2800" spc="-5" dirty="0">
                <a:latin typeface="Arial MT"/>
                <a:cs typeface="Arial MT"/>
              </a:rPr>
              <a:t>La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firma</a:t>
            </a:r>
            <a:r>
              <a:rPr lang="es-ES" sz="2800" dirty="0">
                <a:latin typeface="Arial MT"/>
                <a:cs typeface="Arial MT"/>
              </a:rPr>
              <a:t> se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realiza</a:t>
            </a:r>
            <a:r>
              <a:rPr lang="es-ES" sz="2800" dirty="0">
                <a:latin typeface="Arial MT"/>
                <a:cs typeface="Arial MT"/>
              </a:rPr>
              <a:t> a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través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los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dos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email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diarios</a:t>
            </a:r>
            <a:r>
              <a:rPr lang="es-ES" sz="2800" dirty="0">
                <a:latin typeface="Arial MT"/>
                <a:cs typeface="Arial MT"/>
              </a:rPr>
              <a:t> que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recibe</a:t>
            </a:r>
            <a:r>
              <a:rPr lang="es-ES" sz="2800" spc="30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el</a:t>
            </a:r>
            <a:r>
              <a:rPr lang="es-ES" sz="2800" spc="29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alumno </a:t>
            </a:r>
            <a:r>
              <a:rPr lang="es-ES" sz="2800" spc="-29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(entrada</a:t>
            </a:r>
            <a:r>
              <a:rPr lang="es-ES" sz="2800" spc="-3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y</a:t>
            </a:r>
            <a:r>
              <a:rPr lang="es-ES" sz="2800" spc="-2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salida)</a:t>
            </a:r>
            <a:endParaRPr lang="es-ES" sz="2800" dirty="0">
              <a:latin typeface="Arial MT"/>
              <a:cs typeface="Arial MT"/>
            </a:endParaRPr>
          </a:p>
          <a:p>
            <a:pPr marL="192405" marR="6350" indent="-180340" algn="just">
              <a:lnSpc>
                <a:spcPct val="110000"/>
              </a:lnSpc>
              <a:spcBef>
                <a:spcPts val="400"/>
              </a:spcBef>
              <a:buChar char="•"/>
              <a:tabLst>
                <a:tab pos="193040" algn="l"/>
              </a:tabLst>
            </a:pPr>
            <a:r>
              <a:rPr lang="es-ES" sz="2800" spc="-5" dirty="0">
                <a:latin typeface="Arial MT"/>
                <a:cs typeface="Arial MT"/>
              </a:rPr>
              <a:t>Si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el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no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pudiera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acceder</a:t>
            </a:r>
            <a:r>
              <a:rPr lang="es-ES" sz="2800" dirty="0">
                <a:latin typeface="Arial MT"/>
                <a:cs typeface="Arial MT"/>
              </a:rPr>
              <a:t> a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su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email,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deberá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firmar</a:t>
            </a:r>
            <a:r>
              <a:rPr lang="es-ES" sz="2800" dirty="0">
                <a:latin typeface="Arial MT"/>
                <a:cs typeface="Arial MT"/>
              </a:rPr>
              <a:t> a</a:t>
            </a:r>
            <a:r>
              <a:rPr lang="es-ES" sz="2800" spc="30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través</a:t>
            </a:r>
            <a:r>
              <a:rPr lang="es-ES" sz="2800" spc="29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del</a:t>
            </a:r>
            <a:r>
              <a:rPr lang="es-ES" sz="2800" spc="30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equipo </a:t>
            </a:r>
            <a:r>
              <a:rPr lang="es-ES" sz="2800" dirty="0">
                <a:latin typeface="Arial MT"/>
                <a:cs typeface="Arial MT"/>
              </a:rPr>
              <a:t> informático</a:t>
            </a:r>
            <a:r>
              <a:rPr lang="es-ES" sz="2800" spc="-3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del</a:t>
            </a:r>
            <a:r>
              <a:rPr lang="es-ES" sz="2800" dirty="0">
                <a:latin typeface="Arial MT"/>
                <a:cs typeface="Arial MT"/>
              </a:rPr>
              <a:t> formador.</a:t>
            </a:r>
          </a:p>
          <a:p>
            <a:pPr marL="192405" marR="6350" algn="just">
              <a:lnSpc>
                <a:spcPct val="115100"/>
              </a:lnSpc>
              <a:spcBef>
                <a:spcPts val="480"/>
              </a:spcBef>
            </a:pPr>
            <a:r>
              <a:rPr lang="es-ES" sz="2800" spc="-5" dirty="0">
                <a:latin typeface="Arial MT"/>
                <a:cs typeface="Arial MT"/>
              </a:rPr>
              <a:t>Horarios </a:t>
            </a:r>
            <a:r>
              <a:rPr lang="es-ES" sz="2800" dirty="0">
                <a:latin typeface="Arial MT"/>
                <a:cs typeface="Arial MT"/>
              </a:rPr>
              <a:t>de </a:t>
            </a:r>
            <a:r>
              <a:rPr lang="es-ES" sz="2800" spc="-5" dirty="0">
                <a:latin typeface="Arial MT"/>
                <a:cs typeface="Arial MT"/>
              </a:rPr>
              <a:t>Firmas </a:t>
            </a:r>
            <a:r>
              <a:rPr lang="es-ES" sz="2800" dirty="0">
                <a:latin typeface="Arial MT"/>
                <a:cs typeface="Arial MT"/>
              </a:rPr>
              <a:t>y </a:t>
            </a:r>
            <a:r>
              <a:rPr lang="es-ES" sz="2800" spc="-5" dirty="0">
                <a:latin typeface="Arial MT"/>
                <a:cs typeface="Arial MT"/>
              </a:rPr>
              <a:t>excepciones: La firma de la entrada </a:t>
            </a:r>
            <a:r>
              <a:rPr lang="es-ES" sz="2800" dirty="0">
                <a:latin typeface="Arial MT"/>
                <a:cs typeface="Arial MT"/>
              </a:rPr>
              <a:t>queda </a:t>
            </a:r>
            <a:r>
              <a:rPr lang="es-ES" sz="2800" spc="-5" dirty="0">
                <a:latin typeface="Arial MT"/>
                <a:cs typeface="Arial MT"/>
              </a:rPr>
              <a:t>habilitada </a:t>
            </a:r>
            <a:r>
              <a:rPr lang="es-ES" sz="2800" dirty="0">
                <a:latin typeface="Arial MT"/>
                <a:cs typeface="Arial MT"/>
              </a:rPr>
              <a:t>con </a:t>
            </a:r>
            <a:r>
              <a:rPr lang="es-ES" sz="2800" spc="-10" dirty="0">
                <a:latin typeface="Arial MT"/>
                <a:cs typeface="Arial MT"/>
              </a:rPr>
              <a:t>la </a:t>
            </a:r>
            <a:r>
              <a:rPr lang="es-ES" sz="2800" spc="-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llegada </a:t>
            </a:r>
            <a:r>
              <a:rPr lang="es-ES" sz="2800" spc="-5" dirty="0">
                <a:latin typeface="Arial MT"/>
                <a:cs typeface="Arial MT"/>
              </a:rPr>
              <a:t>del correo al alumno, </a:t>
            </a:r>
            <a:r>
              <a:rPr lang="es-ES" sz="2800" dirty="0">
                <a:latin typeface="Arial MT"/>
                <a:cs typeface="Arial MT"/>
              </a:rPr>
              <a:t>30 </a:t>
            </a:r>
            <a:r>
              <a:rPr lang="es-ES" sz="2800" spc="-5" dirty="0">
                <a:latin typeface="Arial MT"/>
                <a:cs typeface="Arial MT"/>
              </a:rPr>
              <a:t>minutos antes del inicio de la clase. La </a:t>
            </a:r>
            <a:r>
              <a:rPr lang="es-ES" sz="2800" spc="-10" dirty="0">
                <a:latin typeface="Arial MT"/>
                <a:cs typeface="Arial MT"/>
              </a:rPr>
              <a:t>de </a:t>
            </a:r>
            <a:r>
              <a:rPr lang="es-ES" sz="2800" spc="-5" dirty="0">
                <a:latin typeface="Arial MT"/>
                <a:cs typeface="Arial MT"/>
              </a:rPr>
              <a:t>salida 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puede </a:t>
            </a:r>
            <a:r>
              <a:rPr lang="es-ES" sz="2800" dirty="0">
                <a:latin typeface="Arial MT"/>
                <a:cs typeface="Arial MT"/>
              </a:rPr>
              <a:t>firmarse desde 20 minutos </a:t>
            </a:r>
            <a:r>
              <a:rPr lang="es-ES" sz="2800" spc="-5" dirty="0">
                <a:latin typeface="Arial MT"/>
                <a:cs typeface="Arial MT"/>
              </a:rPr>
              <a:t>antes </a:t>
            </a:r>
            <a:r>
              <a:rPr lang="es-ES" sz="2800" dirty="0">
                <a:latin typeface="Arial MT"/>
                <a:cs typeface="Arial MT"/>
              </a:rPr>
              <a:t>de </a:t>
            </a:r>
            <a:r>
              <a:rPr lang="es-ES" sz="2800" spc="-5" dirty="0">
                <a:latin typeface="Arial MT"/>
                <a:cs typeface="Arial MT"/>
              </a:rPr>
              <a:t>finalizar la clase hasta </a:t>
            </a:r>
            <a:r>
              <a:rPr lang="es-ES" sz="2800" dirty="0">
                <a:latin typeface="Arial MT"/>
                <a:cs typeface="Arial MT"/>
              </a:rPr>
              <a:t>1 hora </a:t>
            </a:r>
            <a:r>
              <a:rPr lang="es-ES" sz="2800" spc="-5" dirty="0">
                <a:latin typeface="Arial MT"/>
                <a:cs typeface="Arial MT"/>
              </a:rPr>
              <a:t>después </a:t>
            </a:r>
            <a:r>
              <a:rPr lang="es-ES" sz="2800" spc="-29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 finalizada.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Si el </a:t>
            </a:r>
            <a:r>
              <a:rPr lang="es-ES" sz="2800" dirty="0">
                <a:latin typeface="Arial MT"/>
                <a:cs typeface="Arial MT"/>
              </a:rPr>
              <a:t>alumno tiene que </a:t>
            </a:r>
            <a:r>
              <a:rPr lang="es-ES" sz="2800" spc="-5" dirty="0">
                <a:latin typeface="Arial MT"/>
                <a:cs typeface="Arial MT"/>
              </a:rPr>
              <a:t>salir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antes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 </a:t>
            </a:r>
            <a:r>
              <a:rPr lang="es-ES" sz="2800" dirty="0">
                <a:latin typeface="Arial MT"/>
                <a:cs typeface="Arial MT"/>
              </a:rPr>
              <a:t>que se </a:t>
            </a:r>
            <a:r>
              <a:rPr lang="es-ES" sz="2800" spc="-5" dirty="0">
                <a:latin typeface="Arial MT"/>
                <a:cs typeface="Arial MT"/>
              </a:rPr>
              <a:t>active la firma</a:t>
            </a:r>
            <a:r>
              <a:rPr lang="es-ES" sz="2800" spc="295" dirty="0">
                <a:latin typeface="Arial MT"/>
                <a:cs typeface="Arial MT"/>
              </a:rPr>
              <a:t> </a:t>
            </a:r>
            <a:r>
              <a:rPr lang="es-ES" sz="2800" spc="-15" dirty="0">
                <a:latin typeface="Arial MT"/>
                <a:cs typeface="Arial MT"/>
              </a:rPr>
              <a:t>de </a:t>
            </a:r>
            <a:r>
              <a:rPr lang="es-ES" sz="2800" spc="-1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salida,</a:t>
            </a:r>
            <a:r>
              <a:rPr lang="es-ES" sz="2800" spc="10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tendrás</a:t>
            </a:r>
            <a:r>
              <a:rPr lang="es-ES" sz="2800" spc="-25" dirty="0">
                <a:latin typeface="Arial MT"/>
                <a:cs typeface="Arial MT"/>
              </a:rPr>
              <a:t> </a:t>
            </a:r>
            <a:r>
              <a:rPr lang="es-ES" sz="2800" dirty="0">
                <a:latin typeface="Arial MT"/>
                <a:cs typeface="Arial MT"/>
              </a:rPr>
              <a:t>que</a:t>
            </a:r>
            <a:r>
              <a:rPr lang="es-ES" sz="2800" spc="-1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indicarlo</a:t>
            </a:r>
            <a:r>
              <a:rPr lang="es-ES" sz="2800" spc="1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en el</a:t>
            </a:r>
            <a:r>
              <a:rPr lang="es-ES" sz="2800" spc="5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panel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de observaciones</a:t>
            </a:r>
            <a:r>
              <a:rPr lang="es-ES" sz="2800" dirty="0">
                <a:latin typeface="Arial MT"/>
                <a:cs typeface="Arial MT"/>
              </a:rPr>
              <a:t> </a:t>
            </a:r>
            <a:r>
              <a:rPr lang="es-ES" sz="2800" spc="-5" dirty="0">
                <a:latin typeface="Arial MT"/>
                <a:cs typeface="Arial MT"/>
              </a:rPr>
              <a:t>(ver panel)</a:t>
            </a:r>
            <a:endParaRPr lang="es-ES" sz="2800" dirty="0">
              <a:latin typeface="Arial MT"/>
              <a:cs typeface="Arial MT"/>
            </a:endParaRPr>
          </a:p>
          <a:p>
            <a:r>
              <a:rPr lang="es-ES" sz="2800" spc="-15" dirty="0">
                <a:solidFill>
                  <a:srgbClr val="2D2D35"/>
                </a:solidFill>
                <a:latin typeface="Arial MT"/>
                <a:cs typeface="Arial MT"/>
              </a:rPr>
              <a:t>L</a:t>
            </a:r>
            <a:r>
              <a:rPr lang="es-ES" sz="2800" spc="-5" dirty="0">
                <a:solidFill>
                  <a:srgbClr val="2D2D35"/>
                </a:solidFill>
                <a:latin typeface="Arial MT"/>
                <a:cs typeface="Arial MT"/>
              </a:rPr>
              <a:t>a </a:t>
            </a:r>
            <a:r>
              <a:rPr lang="es-ES" sz="2800" dirty="0">
                <a:solidFill>
                  <a:srgbClr val="2D2D35"/>
                </a:solidFill>
                <a:latin typeface="Arial MT"/>
                <a:cs typeface="Arial MT"/>
              </a:rPr>
              <a:t>firma </a:t>
            </a:r>
            <a:r>
              <a:rPr lang="es-ES" sz="2800" spc="-5" dirty="0">
                <a:solidFill>
                  <a:srgbClr val="2D2D35"/>
                </a:solidFill>
                <a:latin typeface="Arial MT"/>
                <a:cs typeface="Arial MT"/>
              </a:rPr>
              <a:t>de asistencia es un aspecto clave,</a:t>
            </a:r>
            <a:r>
              <a:rPr lang="es-ES" sz="2800" dirty="0">
                <a:solidFill>
                  <a:srgbClr val="2D2D35"/>
                </a:solidFill>
                <a:latin typeface="Arial MT"/>
                <a:cs typeface="Arial MT"/>
              </a:rPr>
              <a:t> </a:t>
            </a:r>
            <a:r>
              <a:rPr lang="es-ES" sz="2800" spc="-5" dirty="0">
                <a:solidFill>
                  <a:srgbClr val="2D2D35"/>
                </a:solidFill>
                <a:latin typeface="Arial MT"/>
                <a:cs typeface="Arial MT"/>
              </a:rPr>
              <a:t>pues para que el </a:t>
            </a:r>
            <a:r>
              <a:rPr lang="es-ES" sz="2800" dirty="0">
                <a:solidFill>
                  <a:srgbClr val="2D2D35"/>
                </a:solidFill>
                <a:latin typeface="Arial MT"/>
                <a:cs typeface="Arial MT"/>
              </a:rPr>
              <a:t> </a:t>
            </a:r>
            <a:r>
              <a:rPr lang="es-ES" sz="2800" spc="-5" dirty="0">
                <a:solidFill>
                  <a:srgbClr val="2D2D35"/>
                </a:solidFill>
                <a:latin typeface="Arial MT"/>
                <a:cs typeface="Arial MT"/>
              </a:rPr>
              <a:t>alumno obtenga el certificado de </a:t>
            </a:r>
            <a:r>
              <a:rPr lang="es-ES" sz="2800" spc="-10" dirty="0">
                <a:solidFill>
                  <a:srgbClr val="2D2D35"/>
                </a:solidFill>
                <a:latin typeface="Arial MT"/>
                <a:cs typeface="Arial MT"/>
              </a:rPr>
              <a:t>la </a:t>
            </a:r>
            <a:r>
              <a:rPr lang="es-ES" sz="2800" dirty="0">
                <a:solidFill>
                  <a:srgbClr val="2D2D35"/>
                </a:solidFill>
                <a:latin typeface="Arial MT"/>
                <a:cs typeface="Arial MT"/>
              </a:rPr>
              <a:t>formación </a:t>
            </a:r>
            <a:r>
              <a:rPr lang="es-ES" sz="2800" spc="-5" dirty="0">
                <a:solidFill>
                  <a:srgbClr val="2D2D35"/>
                </a:solidFill>
                <a:latin typeface="Arial MT"/>
                <a:cs typeface="Arial MT"/>
              </a:rPr>
              <a:t>debe asistir al 75% de las 260 </a:t>
            </a:r>
            <a:r>
              <a:rPr lang="es-ES" sz="2800" dirty="0">
                <a:solidFill>
                  <a:srgbClr val="2D2D35"/>
                </a:solidFill>
                <a:latin typeface="Arial MT"/>
                <a:cs typeface="Arial MT"/>
              </a:rPr>
              <a:t> </a:t>
            </a:r>
            <a:r>
              <a:rPr lang="es-ES" sz="2800" spc="-5" dirty="0">
                <a:solidFill>
                  <a:srgbClr val="2D2D35"/>
                </a:solidFill>
                <a:latin typeface="Arial MT"/>
                <a:cs typeface="Arial MT"/>
              </a:rPr>
              <a:t>horas de </a:t>
            </a:r>
            <a:r>
              <a:rPr lang="es-ES" sz="2800" dirty="0">
                <a:solidFill>
                  <a:srgbClr val="2D2D35"/>
                </a:solidFill>
                <a:latin typeface="Arial MT"/>
                <a:cs typeface="Arial MT"/>
              </a:rPr>
              <a:t>formación </a:t>
            </a:r>
            <a:r>
              <a:rPr lang="es-ES" sz="2800" spc="-5" dirty="0">
                <a:solidFill>
                  <a:srgbClr val="2D2D35"/>
                </a:solidFill>
                <a:latin typeface="Arial MT"/>
                <a:cs typeface="Arial MT"/>
              </a:rPr>
              <a:t>(230horas que se imparte presencial y las 30horas online). </a:t>
            </a:r>
          </a:p>
          <a:p>
            <a:r>
              <a:rPr lang="es-ES" sz="3600" spc="-5" dirty="0">
                <a:highlight>
                  <a:srgbClr val="FFFF00"/>
                </a:highlight>
                <a:latin typeface="Arial MT"/>
                <a:cs typeface="Arial MT"/>
              </a:rPr>
              <a:t>Si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el alumno/a </a:t>
            </a:r>
            <a:r>
              <a:rPr lang="es-ES" sz="3600" spc="-295" dirty="0"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no firma no </a:t>
            </a:r>
            <a:r>
              <a:rPr lang="es-ES" sz="3600" spc="-5" dirty="0">
                <a:highlight>
                  <a:srgbClr val="FFFF00"/>
                </a:highlight>
                <a:latin typeface="Arial MT"/>
                <a:cs typeface="Arial MT"/>
              </a:rPr>
              <a:t>le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cuentan esas horas y es algo </a:t>
            </a:r>
            <a:r>
              <a:rPr lang="es-ES" sz="3600" spc="-5" dirty="0">
                <a:highlight>
                  <a:srgbClr val="FFFF00"/>
                </a:highlight>
                <a:latin typeface="Arial MT"/>
                <a:cs typeface="Arial MT"/>
              </a:rPr>
              <a:t>decisivo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para que </a:t>
            </a:r>
            <a:r>
              <a:rPr lang="es-ES" sz="3600" spc="-5" dirty="0">
                <a:highlight>
                  <a:srgbClr val="FFFF00"/>
                </a:highlight>
                <a:latin typeface="Arial MT"/>
                <a:cs typeface="Arial MT"/>
              </a:rPr>
              <a:t>le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sumen </a:t>
            </a:r>
            <a:r>
              <a:rPr lang="es-ES" sz="3600" spc="-5" dirty="0">
                <a:highlight>
                  <a:srgbClr val="FFFF00"/>
                </a:highlight>
                <a:latin typeface="Arial MT"/>
                <a:cs typeface="Arial MT"/>
              </a:rPr>
              <a:t>las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horas </a:t>
            </a:r>
            <a:r>
              <a:rPr lang="es-ES" sz="3600" spc="-5" dirty="0">
                <a:highlight>
                  <a:srgbClr val="FFFF00"/>
                </a:highlight>
                <a:latin typeface="Arial MT"/>
                <a:cs typeface="Arial MT"/>
              </a:rPr>
              <a:t>diarias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de </a:t>
            </a:r>
            <a:r>
              <a:rPr lang="es-ES" sz="3600" spc="-5" dirty="0">
                <a:highlight>
                  <a:srgbClr val="FFFF00"/>
                </a:highlight>
                <a:latin typeface="Arial MT"/>
                <a:cs typeface="Arial MT"/>
              </a:rPr>
              <a:t>asistencia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y se </a:t>
            </a:r>
            <a:r>
              <a:rPr lang="es-ES" sz="3600" spc="-5" dirty="0">
                <a:highlight>
                  <a:srgbClr val="FFFF00"/>
                </a:highlight>
                <a:latin typeface="Arial MT"/>
                <a:cs typeface="Arial MT"/>
              </a:rPr>
              <a:t>le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computen de cara su </a:t>
            </a:r>
            <a:r>
              <a:rPr lang="es-ES" sz="3600" b="1" u="sng" spc="-5" dirty="0">
                <a:highlight>
                  <a:srgbClr val="FFFF00"/>
                </a:highlight>
                <a:latin typeface="Arial MT"/>
                <a:cs typeface="Arial MT"/>
              </a:rPr>
              <a:t>finalización</a:t>
            </a:r>
            <a:r>
              <a:rPr lang="es-ES" sz="3600" spc="-5" dirty="0"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y </a:t>
            </a:r>
            <a:r>
              <a:rPr lang="es-ES" sz="3600" spc="-295" dirty="0">
                <a:highlight>
                  <a:srgbClr val="FFFF00"/>
                </a:highlight>
                <a:latin typeface="Arial MT"/>
                <a:cs typeface="Arial MT"/>
              </a:rPr>
              <a:t> </a:t>
            </a:r>
            <a:r>
              <a:rPr lang="es-ES" sz="3600" b="1" u="sng" dirty="0">
                <a:highlight>
                  <a:srgbClr val="FFFF00"/>
                </a:highlight>
                <a:latin typeface="Arial MT"/>
                <a:cs typeface="Arial MT"/>
              </a:rPr>
              <a:t>certificación</a:t>
            </a:r>
            <a:r>
              <a:rPr lang="es-ES" sz="3600" dirty="0">
                <a:highlight>
                  <a:srgbClr val="FFFF00"/>
                </a:highlight>
                <a:latin typeface="Arial MT"/>
                <a:cs typeface="Arial MT"/>
              </a:rPr>
              <a:t>.</a:t>
            </a:r>
          </a:p>
          <a:p>
            <a:endParaRPr lang="es-ES_tradn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5853629-A86C-4386-803D-BFBE57D7F995}"/>
              </a:ext>
            </a:extLst>
          </p:cNvPr>
          <p:cNvSpPr/>
          <p:nvPr/>
        </p:nvSpPr>
        <p:spPr>
          <a:xfrm>
            <a:off x="10714649" y="6170485"/>
            <a:ext cx="4972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</a:p>
        </p:txBody>
      </p:sp>
      <p:pic>
        <p:nvPicPr>
          <p:cNvPr id="7" name="object 33">
            <a:extLst>
              <a:ext uri="{FF2B5EF4-FFF2-40B4-BE49-F238E27FC236}">
                <a16:creationId xmlns:a16="http://schemas.microsoft.com/office/drawing/2014/main" id="{C2AFD80E-CBA6-49D9-AEC0-A93085B047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7407" y="-97090"/>
            <a:ext cx="1738419" cy="19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5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Formación eminentemente práctica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Para poder aprovechar nuestros contenidos y conocimientos se deben realizar pruebas practicas de cada trozo de código.</a:t>
            </a:r>
          </a:p>
          <a:p>
            <a:endParaRPr lang="es-ES_tradnl" dirty="0"/>
          </a:p>
          <a:p>
            <a:r>
              <a:rPr lang="es-ES_tradnl" dirty="0"/>
              <a:t>Se deben desarrollar los ejercicios propuestos para al practicar el código, salgan todas las dudas que se puedan surgir.</a:t>
            </a:r>
          </a:p>
          <a:p>
            <a:endParaRPr lang="es-ES_tradnl" dirty="0"/>
          </a:p>
          <a:p>
            <a:r>
              <a:rPr lang="es-ES_tradnl" dirty="0"/>
              <a:t>En el mundo del desarrollo, os recomendamos copiar, copiar y copiar. Para luego entender de los que saben y ya poder desarrollar patrones de código.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7152A6-048C-4505-B563-F71C93C6097A}"/>
              </a:ext>
            </a:extLst>
          </p:cNvPr>
          <p:cNvSpPr/>
          <p:nvPr/>
        </p:nvSpPr>
        <p:spPr>
          <a:xfrm>
            <a:off x="10714649" y="6170485"/>
            <a:ext cx="4972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8849585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ADECCO LOTES">
      <a:dk1>
        <a:srgbClr val="7F7F7F"/>
      </a:dk1>
      <a:lt1>
        <a:srgbClr val="FFFFFF"/>
      </a:lt1>
      <a:dk2>
        <a:srgbClr val="000000"/>
      </a:dk2>
      <a:lt2>
        <a:srgbClr val="2E2E35"/>
      </a:lt2>
      <a:accent1>
        <a:srgbClr val="E62428"/>
      </a:accent1>
      <a:accent2>
        <a:srgbClr val="5C71B6"/>
      </a:accent2>
      <a:accent3>
        <a:srgbClr val="59BE8B"/>
      </a:accent3>
      <a:accent4>
        <a:srgbClr val="F16666"/>
      </a:accent4>
      <a:accent5>
        <a:srgbClr val="C91B8E"/>
      </a:accent5>
      <a:accent6>
        <a:srgbClr val="FFC000"/>
      </a:accent6>
      <a:hlink>
        <a:srgbClr val="2E2E35"/>
      </a:hlink>
      <a:folHlink>
        <a:srgbClr val="9F9EA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ADECCO LOTES">
      <a:dk1>
        <a:srgbClr val="7F7F7F"/>
      </a:dk1>
      <a:lt1>
        <a:srgbClr val="FFFFFF"/>
      </a:lt1>
      <a:dk2>
        <a:srgbClr val="000000"/>
      </a:dk2>
      <a:lt2>
        <a:srgbClr val="2E2E35"/>
      </a:lt2>
      <a:accent1>
        <a:srgbClr val="E62428"/>
      </a:accent1>
      <a:accent2>
        <a:srgbClr val="5C71B6"/>
      </a:accent2>
      <a:accent3>
        <a:srgbClr val="59BE8B"/>
      </a:accent3>
      <a:accent4>
        <a:srgbClr val="F16666"/>
      </a:accent4>
      <a:accent5>
        <a:srgbClr val="C91B8E"/>
      </a:accent5>
      <a:accent6>
        <a:srgbClr val="FFC000"/>
      </a:accent6>
      <a:hlink>
        <a:srgbClr val="2E2E35"/>
      </a:hlink>
      <a:folHlink>
        <a:srgbClr val="9F9EA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ma de Office">
  <a:themeElements>
    <a:clrScheme name="ADECCO LOTES">
      <a:dk1>
        <a:srgbClr val="7F7F7F"/>
      </a:dk1>
      <a:lt1>
        <a:srgbClr val="FFFFFF"/>
      </a:lt1>
      <a:dk2>
        <a:srgbClr val="000000"/>
      </a:dk2>
      <a:lt2>
        <a:srgbClr val="2E2E35"/>
      </a:lt2>
      <a:accent1>
        <a:srgbClr val="E62428"/>
      </a:accent1>
      <a:accent2>
        <a:srgbClr val="5C71B6"/>
      </a:accent2>
      <a:accent3>
        <a:srgbClr val="59BE8B"/>
      </a:accent3>
      <a:accent4>
        <a:srgbClr val="F16666"/>
      </a:accent4>
      <a:accent5>
        <a:srgbClr val="C91B8E"/>
      </a:accent5>
      <a:accent6>
        <a:srgbClr val="FFC000"/>
      </a:accent6>
      <a:hlink>
        <a:srgbClr val="2E2E35"/>
      </a:hlink>
      <a:folHlink>
        <a:srgbClr val="9F9EA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2512</Words>
  <Application>Microsoft Office PowerPoint</Application>
  <PresentationFormat>Panorámica</PresentationFormat>
  <Paragraphs>888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Arial</vt:lpstr>
      <vt:lpstr>Arial MT</vt:lpstr>
      <vt:lpstr>Calibri</vt:lpstr>
      <vt:lpstr>Calibri Light</vt:lpstr>
      <vt:lpstr>Tahoma</vt:lpstr>
      <vt:lpstr>Times New Roman</vt:lpstr>
      <vt:lpstr>Verdana</vt:lpstr>
      <vt:lpstr>Wingdings</vt:lpstr>
      <vt:lpstr>1_Tema de Office</vt:lpstr>
      <vt:lpstr>2_Tema de Office</vt:lpstr>
      <vt:lpstr>3_Tema de Office</vt:lpstr>
      <vt:lpstr>Presentación del curso  Full Stack Developer</vt:lpstr>
      <vt:lpstr>Full Stack Developer </vt:lpstr>
      <vt:lpstr>ENCANTADO DE CONOCEROS</vt:lpstr>
      <vt:lpstr>¿Por qué iniciar una carrera  en el sector informático? </vt:lpstr>
      <vt:lpstr>Full Stack Developer ¿?</vt:lpstr>
      <vt:lpstr>Justificación: Sueldos medios del sector</vt:lpstr>
      <vt:lpstr>Learning Journey de los alumnos</vt:lpstr>
      <vt:lpstr>Firmas de asistencia diaria de los alumnos</vt:lpstr>
      <vt:lpstr>Formación eminentemente práctica</vt:lpstr>
      <vt:lpstr>Presentación de PowerPoint</vt:lpstr>
      <vt:lpstr>Presentación de PowerPoint</vt:lpstr>
      <vt:lpstr>Evaluación de la formación</vt:lpstr>
      <vt:lpstr>Os ayudaremos en todo lo posible</vt:lpstr>
      <vt:lpstr>Contacto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agalanpr@gmail.com</dc:creator>
  <cp:lastModifiedBy>Borras Bonet, Javier (External)</cp:lastModifiedBy>
  <cp:revision>11</cp:revision>
  <dcterms:created xsi:type="dcterms:W3CDTF">2022-01-25T16:12:41Z</dcterms:created>
  <dcterms:modified xsi:type="dcterms:W3CDTF">2022-09-19T14:59:16Z</dcterms:modified>
</cp:coreProperties>
</file>